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F6EF0-2073-49A4-8276-ACE2CC889DAB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30BF2-7DBE-4195-9003-C34B67643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Портреты</a:t>
            </a:r>
            <a:r>
              <a:rPr lang="ru-RU" baseline="0" dirty="0" smtClean="0"/>
              <a:t>  к разделу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30BF2-7DBE-4195-9003-C34B676430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Соедини правильно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30BF2-7DBE-4195-9003-C34B6764305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Слова к произведению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30BF2-7DBE-4195-9003-C34B6764305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«Встреча командира и мальчика»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30BF2-7DBE-4195-9003-C34B6764305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30BF2-7DBE-4195-9003-C34B6764305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06C9085-77F4-4668-8A72-B2C5BBD3F23E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E150C2-2444-4310-9F30-49A4FB784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240359"/>
          </a:xfrm>
        </p:spPr>
        <p:txBody>
          <a:bodyPr/>
          <a:lstStyle/>
          <a:p>
            <a:pPr algn="ctr"/>
            <a:r>
              <a:rPr lang="ru-RU" sz="5400" dirty="0" smtClean="0"/>
              <a:t>тайное всегда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становится явным</a:t>
            </a:r>
            <a:endParaRPr lang="ru-RU" sz="5400" dirty="0"/>
          </a:p>
        </p:txBody>
      </p:sp>
      <p:pic>
        <p:nvPicPr>
          <p:cNvPr id="1027" name="Picture 3" descr="C:\Users\AlianceUser\Desktop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28800"/>
            <a:ext cx="5832648" cy="504056"/>
          </a:xfrm>
          <a:prstGeom prst="rect">
            <a:avLst/>
          </a:prstGeom>
          <a:noFill/>
        </p:spPr>
      </p:pic>
      <p:pic>
        <p:nvPicPr>
          <p:cNvPr id="5" name="Picture 3" descr="C:\Users\AlianceUser\Desktop\Безымянн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12976"/>
            <a:ext cx="7272808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Чьи портреты не подходят к разделу ?</a:t>
            </a:r>
            <a:endParaRPr lang="ru-RU" dirty="0"/>
          </a:p>
        </p:txBody>
      </p:sp>
      <p:pic>
        <p:nvPicPr>
          <p:cNvPr id="4" name="Picture 4" descr="в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196752"/>
            <a:ext cx="1628775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180022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 descr="Носов3"/>
          <p:cNvSpPr>
            <a:spLocks noChangeArrowheads="1"/>
          </p:cNvSpPr>
          <p:nvPr/>
        </p:nvSpPr>
        <p:spPr bwMode="auto">
          <a:xfrm>
            <a:off x="5148064" y="1484784"/>
            <a:ext cx="1584175" cy="2088233"/>
          </a:xfrm>
          <a:prstGeom prst="rect">
            <a:avLst/>
          </a:prstGeom>
          <a:blipFill dpi="0" rotWithShape="0">
            <a:blip r:embed="rId5" cstate="print"/>
            <a:srcRect/>
            <a:stretch>
              <a:fillRect/>
            </a:stretch>
          </a:blipFill>
          <a:ln w="762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077072"/>
            <a:ext cx="1368152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65104"/>
            <a:ext cx="151216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0" descr="Драгунский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4067944" y="4509120"/>
            <a:ext cx="1714512" cy="1853398"/>
          </a:xfrm>
          <a:prstGeom prst="rect">
            <a:avLst/>
          </a:prstGeom>
          <a:noFill/>
          <a:ln w="174625">
            <a:solidFill>
              <a:schemeClr val="bg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соедини правильно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Носов               Валентина Александровна</a:t>
            </a:r>
          </a:p>
          <a:p>
            <a:endParaRPr lang="ru-RU" dirty="0" smtClean="0"/>
          </a:p>
          <a:p>
            <a:r>
              <a:rPr lang="ru-RU" dirty="0" smtClean="0"/>
              <a:t>Драгунский            Николай Николаевич</a:t>
            </a:r>
          </a:p>
          <a:p>
            <a:endParaRPr lang="ru-RU" dirty="0" smtClean="0"/>
          </a:p>
          <a:p>
            <a:r>
              <a:rPr lang="ru-RU" dirty="0" smtClean="0"/>
              <a:t>Осеева                 Леонид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Пантелеев            Виктор Юзефович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какому произведению относятся слова?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Павлик,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мама,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         сторож,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                                Котька.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84820" y="147638"/>
            <a:ext cx="4752975" cy="656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                </a:t>
            </a:r>
            <a:r>
              <a:rPr lang="ru-RU" dirty="0" smtClean="0">
                <a:solidFill>
                  <a:srgbClr val="7030A0"/>
                </a:solidFill>
              </a:rPr>
              <a:t>В жизни, каждый человек выбирает свой путь. Каким он будет, зависит только от него. И уже с детства нужно формировать в себе некоторые черты характера. Путь жизненный всегда очень сложный и что бы в жизни не произошло, нужно всегда оставаться человеком.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Ведь ты Человек,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                 Ты и сильный, и смелый!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                 Своими руками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                 Судьбу свою делай.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                 Иди против ветра,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                 На месте не стой.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                 Пойми: не бывает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                 Дороги простой.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153</Words>
  <Application>Microsoft Office PowerPoint</Application>
  <PresentationFormat>Экран (4:3)</PresentationFormat>
  <Paragraphs>38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тайное всегда   становится явным</vt:lpstr>
      <vt:lpstr>Чьи портреты не подходят к разделу ?</vt:lpstr>
      <vt:lpstr>соедини правильно</vt:lpstr>
      <vt:lpstr>К какому произведению относятся слова?</vt:lpstr>
      <vt:lpstr>Слайд 5</vt:lpstr>
      <vt:lpstr> Вывод: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AlianceUser</dc:creator>
  <cp:lastModifiedBy>AlianceUser</cp:lastModifiedBy>
  <cp:revision>6</cp:revision>
  <dcterms:created xsi:type="dcterms:W3CDTF">2014-01-03T07:11:07Z</dcterms:created>
  <dcterms:modified xsi:type="dcterms:W3CDTF">2014-01-03T19:06:20Z</dcterms:modified>
</cp:coreProperties>
</file>