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3" r:id="rId6"/>
    <p:sldId id="265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60" d="100"/>
          <a:sy n="60" d="100"/>
        </p:scale>
        <p:origin x="-14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D75-F369-4D62-BDF1-7FE6422BA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601E-4731-4225-9061-CC86E4A69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3D2C-A04F-4642-AC34-EBA79D8A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96B1-E9C5-42D4-881B-6DBEDB7E1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F860A902-126E-430C-BD18-1445D479C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F673-D9BB-4AD2-BFFB-C138B1942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B53A-7B86-4BF4-8DC9-3A509F5E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B517-F116-4007-AB70-BC17D38AB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A1AE-9C7E-4004-B856-76D9EB3FB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177-303A-4C1D-89EB-50296C4B6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BE24-821A-4CAD-900F-BFB56C3A5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AAA0B6-4FF7-4A2A-B894-C451EEB74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irota.ru/forum/images/90/90695.jpe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827088" y="836614"/>
            <a:ext cx="7705725" cy="106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latino Linotype"/>
              </a:rPr>
              <a:t>Толерантность.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547813" y="2565400"/>
            <a:ext cx="6264275" cy="1030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Что это такое?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1" y="476251"/>
            <a:ext cx="8115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ru-RU" sz="3600" dirty="0">
              <a:latin typeface="Century Schoolbook" pitchFamily="18" charset="0"/>
            </a:endParaRPr>
          </a:p>
        </p:txBody>
      </p:sp>
      <p:pic>
        <p:nvPicPr>
          <p:cNvPr id="8198" name="Picture 6" descr="00002864"/>
          <p:cNvPicPr>
            <a:picLocks noChangeAspect="1" noChangeArrowheads="1"/>
          </p:cNvPicPr>
          <p:nvPr/>
        </p:nvPicPr>
        <p:blipFill>
          <a:blip r:embed="rId2" cstate="print"/>
          <a:srcRect t="19226" b="8687"/>
          <a:stretch>
            <a:fillRect/>
          </a:stretch>
        </p:blipFill>
        <p:spPr bwMode="auto">
          <a:xfrm>
            <a:off x="6300193" y="260648"/>
            <a:ext cx="2520951" cy="2409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2591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6" name="Picture 6" descr="da44258ec3157b9f716027ad3182af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3048000"/>
            <a:ext cx="6362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868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«Толерантность» </a:t>
            </a:r>
          </a:p>
          <a:p>
            <a:pPr algn="ctr"/>
            <a:r>
              <a:rPr lang="ru-RU" sz="32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означает терпимость к чужим мнениям и </a:t>
            </a:r>
          </a:p>
          <a:p>
            <a:pPr algn="ctr"/>
            <a:r>
              <a:rPr lang="ru-RU" sz="32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поступкам, способность относиться  к ним </a:t>
            </a:r>
          </a:p>
          <a:p>
            <a:pPr algn="ctr"/>
            <a:r>
              <a:rPr lang="ru-RU" sz="3200" kern="10" dirty="0" smtClean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без раздражения</a:t>
            </a:r>
            <a:endParaRPr lang="ru-RU" sz="3200" kern="10" dirty="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8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7807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Engravers MT" pitchFamily="18" charset="0"/>
              </a:rPr>
              <a:t>Все люди на планете Земля разные.</a:t>
            </a:r>
          </a:p>
        </p:txBody>
      </p:sp>
      <p:pic>
        <p:nvPicPr>
          <p:cNvPr id="9224" name="Picture 8" descr="5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2036763" cy="3041650"/>
          </a:xfrm>
          <a:prstGeom prst="rect">
            <a:avLst/>
          </a:prstGeom>
          <a:noFill/>
        </p:spPr>
      </p:pic>
      <p:pic>
        <p:nvPicPr>
          <p:cNvPr id="9229" name="Picture 1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93096"/>
            <a:ext cx="2232248" cy="2484275"/>
          </a:xfrm>
          <a:prstGeom prst="rect">
            <a:avLst/>
          </a:prstGeom>
          <a:noFill/>
        </p:spPr>
      </p:pic>
      <p:pic>
        <p:nvPicPr>
          <p:cNvPr id="9230" name="Picture 14" descr="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3400152" cy="2520280"/>
          </a:xfrm>
          <a:prstGeom prst="rect">
            <a:avLst/>
          </a:prstGeom>
          <a:noFill/>
        </p:spPr>
      </p:pic>
      <p:pic>
        <p:nvPicPr>
          <p:cNvPr id="15" name="Picture 4" descr="X5OfUTOXgOQr9qRD7S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6925" y="980728"/>
            <a:ext cx="453707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118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Толерантность</a:t>
            </a:r>
          </a:p>
          <a:p>
            <a:pPr algn="ctr"/>
            <a:r>
              <a:rPr lang="ru-RU" sz="4800" kern="10" dirty="0" smtClean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 это дружба</a:t>
            </a:r>
            <a:endParaRPr lang="ru-RU" sz="4800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8" descr="Картинка 289 из 45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344941" cy="482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187449" y="188914"/>
            <a:ext cx="6408739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0664" y="1125539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" name="Picture 5" descr="1655918"/>
          <p:cNvPicPr>
            <a:picLocks noChangeAspect="1" noChangeArrowheads="1"/>
          </p:cNvPicPr>
          <p:nvPr/>
        </p:nvPicPr>
        <p:blipFill>
          <a:blip r:embed="rId2" cstate="print"/>
          <a:srcRect b="3766"/>
          <a:stretch>
            <a:fillRect/>
          </a:stretch>
        </p:blipFill>
        <p:spPr bwMode="auto">
          <a:xfrm>
            <a:off x="539552" y="404664"/>
            <a:ext cx="8208912" cy="58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051051" y="260350"/>
            <a:ext cx="47529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076056" y="90872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 u="sng" dirty="0"/>
          </a:p>
        </p:txBody>
      </p:sp>
      <p:sp>
        <p:nvSpPr>
          <p:cNvPr id="8" name="Овал 7"/>
          <p:cNvSpPr/>
          <p:nvPr/>
        </p:nvSpPr>
        <p:spPr>
          <a:xfrm>
            <a:off x="3419872" y="2132856"/>
            <a:ext cx="2520000" cy="25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ТОЛЕРАНТНОСТЬ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836712"/>
            <a:ext cx="2556421" cy="1367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Терпимость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0" y="2744704"/>
            <a:ext cx="243729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Сострадание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95536" y="4769779"/>
            <a:ext cx="2719204" cy="1420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Милосердие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347864" y="5223456"/>
            <a:ext cx="2736304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Уважение человеческого достоинства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444208" y="4725144"/>
            <a:ext cx="2699792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Сотрудничество, дух партнёрства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732240" y="2636912"/>
            <a:ext cx="241176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Уважение прав других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377748" y="764704"/>
            <a:ext cx="2586739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Принятие другого, таким как он есть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347864" y="188640"/>
            <a:ext cx="2832936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Прощение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411760" y="3429000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</p:cNvCxnSpPr>
          <p:nvPr/>
        </p:nvCxnSpPr>
        <p:spPr>
          <a:xfrm flipH="1">
            <a:off x="2771800" y="4283811"/>
            <a:ext cx="1017118" cy="657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16016" y="4653136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08104" y="4149080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644008" y="155679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2627784" y="1916832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8" idx="6"/>
          </p:cNvCxnSpPr>
          <p:nvPr/>
        </p:nvCxnSpPr>
        <p:spPr>
          <a:xfrm flipV="1">
            <a:off x="5939872" y="3284984"/>
            <a:ext cx="936384" cy="107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5" idx="3"/>
          </p:cNvCxnSpPr>
          <p:nvPr/>
        </p:nvCxnSpPr>
        <p:spPr>
          <a:xfrm flipV="1">
            <a:off x="5724128" y="1993821"/>
            <a:ext cx="1032439" cy="787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img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BADC1"/>
              </a:clrFrom>
              <a:clrTo>
                <a:srgbClr val="9BAD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2856"/>
            <a:ext cx="2200275" cy="1390650"/>
          </a:xfrm>
          <a:prstGeom prst="rect">
            <a:avLst/>
          </a:prstGeom>
          <a:noFill/>
        </p:spPr>
      </p:pic>
      <p:pic>
        <p:nvPicPr>
          <p:cNvPr id="27654" name="Picture 6" descr="pic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232025" cy="1371600"/>
          </a:xfrm>
          <a:prstGeom prst="rect">
            <a:avLst/>
          </a:prstGeom>
          <a:noFill/>
        </p:spPr>
      </p:pic>
      <p:pic>
        <p:nvPicPr>
          <p:cNvPr id="27655" name="Picture 7" descr="pic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2160587" cy="1327150"/>
          </a:xfrm>
          <a:prstGeom prst="rect">
            <a:avLst/>
          </a:prstGeom>
          <a:noFill/>
        </p:spPr>
      </p:pic>
      <p:pic>
        <p:nvPicPr>
          <p:cNvPr id="27656" name="Picture 8" descr="img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BADC1"/>
              </a:clrFrom>
              <a:clrTo>
                <a:srgbClr val="9BAD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772816"/>
            <a:ext cx="2200275" cy="1390650"/>
          </a:xfrm>
          <a:prstGeom prst="rect">
            <a:avLst/>
          </a:prstGeom>
          <a:noFill/>
        </p:spPr>
      </p:pic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0" y="620688"/>
            <a:ext cx="3852540" cy="1153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Любовь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1979712" y="2924945"/>
            <a:ext cx="5040215" cy="1629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Прощение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3635896" y="5229224"/>
            <a:ext cx="4752455" cy="12241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Терпение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2139" y="1514475"/>
            <a:ext cx="6463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>
              <a:lnSpc>
                <a:spcPct val="115000"/>
              </a:lnSpc>
            </a:pPr>
            <a:endParaRPr lang="ru-RU" dirty="0"/>
          </a:p>
          <a:p>
            <a:pPr marL="342900" indent="-342900">
              <a:lnSpc>
                <a:spcPct val="115000"/>
              </a:lnSpc>
            </a:pPr>
            <a:r>
              <a:rPr lang="ru-RU" dirty="0"/>
              <a:t>     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123728" y="260648"/>
            <a:ext cx="4446240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0" lvl="8" indent="-342900">
              <a:lnSpc>
                <a:spcPct val="115000"/>
              </a:lnSpc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284984"/>
            <a:ext cx="3877985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0" lvl="8" indent="-342900">
              <a:lnSpc>
                <a:spcPct val="115000"/>
              </a:lnSpc>
            </a:pPr>
            <a:endParaRPr lang="ru-RU" dirty="0" smtClean="0"/>
          </a:p>
        </p:txBody>
      </p:sp>
      <p:pic>
        <p:nvPicPr>
          <p:cNvPr id="7" name="Рисунок 6" descr="novyj_risun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200" y="3135552"/>
            <a:ext cx="7200800" cy="372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1" descr="C:\Users\User\AppData\Local\Microsoft\Windows\Temporary Internet Files\Content.IE5\M36MG9HB\MP9004227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5096038" cy="323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60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ЛЕША</dc:creator>
  <cp:lastModifiedBy>наталья</cp:lastModifiedBy>
  <cp:revision>27</cp:revision>
  <dcterms:created xsi:type="dcterms:W3CDTF">2001-12-31T21:10:22Z</dcterms:created>
  <dcterms:modified xsi:type="dcterms:W3CDTF">2013-02-13T04:14:12Z</dcterms:modified>
</cp:coreProperties>
</file>