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AA2F-4AB8-45A0-8CE5-E4E0A4BD6921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3627-0694-4C86-9308-BA0F5BEA2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AA2F-4AB8-45A0-8CE5-E4E0A4BD6921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3627-0694-4C86-9308-BA0F5BEA2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AA2F-4AB8-45A0-8CE5-E4E0A4BD6921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3627-0694-4C86-9308-BA0F5BEA2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AA2F-4AB8-45A0-8CE5-E4E0A4BD6921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3627-0694-4C86-9308-BA0F5BEA2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AA2F-4AB8-45A0-8CE5-E4E0A4BD6921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3627-0694-4C86-9308-BA0F5BEA2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AA2F-4AB8-45A0-8CE5-E4E0A4BD6921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3627-0694-4C86-9308-BA0F5BEA2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AA2F-4AB8-45A0-8CE5-E4E0A4BD6921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3627-0694-4C86-9308-BA0F5BEA2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AA2F-4AB8-45A0-8CE5-E4E0A4BD6921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3627-0694-4C86-9308-BA0F5BEA2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AA2F-4AB8-45A0-8CE5-E4E0A4BD6921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3627-0694-4C86-9308-BA0F5BEA2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AA2F-4AB8-45A0-8CE5-E4E0A4BD6921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3627-0694-4C86-9308-BA0F5BEA2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AA2F-4AB8-45A0-8CE5-E4E0A4BD6921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3627-0694-4C86-9308-BA0F5BEA2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BAA2F-4AB8-45A0-8CE5-E4E0A4BD6921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B3627-0694-4C86-9308-BA0F5BEA2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age609928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c6a120c40323a3b15ad9d3ba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412"/>
            <a:ext cx="9143999" cy="6861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51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4846ab5ca61bd83f438070a4ef7e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3" y="0"/>
            <a:ext cx="705678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e77b3768b440a281c5101ca7941d5e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0"/>
            <a:ext cx="640871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109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33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a79dc3dc72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568952" cy="6408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91843398_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948"/>
            <a:ext cx="9144000" cy="6853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91843813_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5060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_tsentralnyij_olimpijskij_stadion_sochi_2141249484339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78633228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TEmagicP_120727_Ringe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91843356_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154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7849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80483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987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0_040213Sochi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0</Words>
  <Application>Microsoft Office PowerPoint</Application>
  <PresentationFormat>Экран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1</dc:creator>
  <cp:lastModifiedBy>1</cp:lastModifiedBy>
  <cp:revision>10</cp:revision>
  <dcterms:created xsi:type="dcterms:W3CDTF">2014-02-09T19:07:20Z</dcterms:created>
  <dcterms:modified xsi:type="dcterms:W3CDTF">2014-02-14T12:31:12Z</dcterms:modified>
</cp:coreProperties>
</file>