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6" autoAdjust="0"/>
    <p:restoredTop sz="94660"/>
  </p:normalViewPr>
  <p:slideViewPr>
    <p:cSldViewPr>
      <p:cViewPr varScale="1">
        <p:scale>
          <a:sx n="53" d="100"/>
          <a:sy n="5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246950" cy="3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643182"/>
            <a:ext cx="2754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Яцкина</a:t>
            </a:r>
            <a:r>
              <a:rPr lang="ru-RU" dirty="0" smtClean="0">
                <a:solidFill>
                  <a:schemeClr val="bg1"/>
                </a:solidFill>
              </a:rPr>
              <a:t> Нина Михайловна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МКДОУ №2 «Ласточка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 Семилуки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254117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2357430"/>
            <a:ext cx="275294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631475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563</Words>
  <Application>Microsoft Office PowerPoint</Application>
  <PresentationFormat>Экран (4:3)</PresentationFormat>
  <Paragraphs>51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29</cp:revision>
  <dcterms:created xsi:type="dcterms:W3CDTF">2011-04-02T17:26:38Z</dcterms:created>
  <dcterms:modified xsi:type="dcterms:W3CDTF">2014-06-27T18:21:58Z</dcterms:modified>
</cp:coreProperties>
</file>