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0" r:id="rId3"/>
    <p:sldId id="268" r:id="rId4"/>
    <p:sldId id="266" r:id="rId5"/>
    <p:sldId id="267" r:id="rId6"/>
    <p:sldId id="261" r:id="rId7"/>
    <p:sldId id="269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6485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Легкие человека</a:t>
            </a:r>
            <a:endParaRPr lang="en-US" dirty="0"/>
          </a:p>
        </p:txBody>
      </p:sp>
      <p:pic>
        <p:nvPicPr>
          <p:cNvPr id="4" name="Рисунок 3" descr="легки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1" y="908720"/>
            <a:ext cx="7754889" cy="5820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Здоровая и «больная» снежинки</a:t>
            </a:r>
            <a:endParaRPr lang="en-US" dirty="0"/>
          </a:p>
        </p:txBody>
      </p:sp>
      <p:pic>
        <p:nvPicPr>
          <p:cNvPr id="1026" name="Picture 2" descr="C:\$Recycle.Bin\S-1-5-21-442088975-2664470855-2702441146-1000\$RI0X0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169615" cy="3816424"/>
          </a:xfrm>
          <a:prstGeom prst="rect">
            <a:avLst/>
          </a:prstGeom>
          <a:noFill/>
        </p:spPr>
      </p:pic>
      <p:pic>
        <p:nvPicPr>
          <p:cNvPr id="1027" name="Picture 3" descr="C:\$Recycle.Bin\S-1-5-21-442088975-2664470855-2702441146-1000\$R2RP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184" y="1628800"/>
            <a:ext cx="450758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240848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Здоровая и «больная» капелька</a:t>
            </a:r>
            <a:endParaRPr lang="en-US" dirty="0"/>
          </a:p>
        </p:txBody>
      </p:sp>
      <p:pic>
        <p:nvPicPr>
          <p:cNvPr id="4" name="Содержимое 3" descr="44801804_40741202_0_14ffc_50f8a81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8" y="1196752"/>
            <a:ext cx="5184578" cy="4272270"/>
          </a:xfrm>
          <a:prstGeom prst="rect">
            <a:avLst/>
          </a:prstGeom>
        </p:spPr>
      </p:pic>
      <p:pic>
        <p:nvPicPr>
          <p:cNvPr id="5" name="Рисунок 4" descr="risunok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60047"/>
            <a:ext cx="2749983" cy="4485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Здоровая и «больная» речка</a:t>
            </a:r>
            <a:endParaRPr lang="en-US" dirty="0"/>
          </a:p>
        </p:txBody>
      </p:sp>
      <p:pic>
        <p:nvPicPr>
          <p:cNvPr id="5" name="Рисунок 4" descr="7136223p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628800"/>
            <a:ext cx="5088565" cy="3816424"/>
          </a:xfrm>
          <a:prstGeom prst="rect">
            <a:avLst/>
          </a:prstGeom>
        </p:spPr>
      </p:pic>
      <p:pic>
        <p:nvPicPr>
          <p:cNvPr id="6" name="Picture 2" descr="C:\$Recycle.Bin\S-1-5-21-442088975-2664470855-2702441146-1000\$RZJ252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45" y="1700808"/>
            <a:ext cx="391915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489654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 - легкие планеты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88909716_large_1341156670_P615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109" y="908720"/>
            <a:ext cx="8083395" cy="5696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нь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7464488" cy="5598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68052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Легкие и бронхи</a:t>
            </a:r>
            <a:endParaRPr lang="en-US" dirty="0"/>
          </a:p>
        </p:txBody>
      </p:sp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836712"/>
            <a:ext cx="8063553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Безвоздушное пространство</a:t>
            </a:r>
            <a:endParaRPr lang="en-US" dirty="0"/>
          </a:p>
        </p:txBody>
      </p:sp>
      <p:pic>
        <p:nvPicPr>
          <p:cNvPr id="4" name="Содержимое 3" descr="авк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667" b="8889"/>
          <a:stretch>
            <a:fillRect/>
          </a:stretch>
        </p:blipFill>
        <p:spPr>
          <a:xfrm>
            <a:off x="251521" y="1340768"/>
            <a:ext cx="4320480" cy="2736304"/>
          </a:xfrm>
          <a:prstGeom prst="rect">
            <a:avLst/>
          </a:prstGeom>
        </p:spPr>
      </p:pic>
      <p:pic>
        <p:nvPicPr>
          <p:cNvPr id="5" name="Рисунок 4" descr="скаф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309" y="3212976"/>
            <a:ext cx="4937691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-27384"/>
            <a:ext cx="9036496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Скафандр и баллон со сжатым воздухом</a:t>
            </a:r>
            <a:endParaRPr lang="en-US" dirty="0"/>
          </a:p>
        </p:txBody>
      </p:sp>
      <p:pic>
        <p:nvPicPr>
          <p:cNvPr id="4" name="Содержимое 3" descr="а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415" y="1456793"/>
            <a:ext cx="5896745" cy="4800600"/>
          </a:xfrm>
          <a:prstGeom prst="rect">
            <a:avLst/>
          </a:prstGeom>
        </p:spPr>
      </p:pic>
      <p:pic>
        <p:nvPicPr>
          <p:cNvPr id="5" name="Рисунок 4" descr="ск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836712"/>
            <a:ext cx="3528392" cy="60486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1136</TotalTime>
  <Words>35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Легкие человека</vt:lpstr>
      <vt:lpstr>Здоровая и «больная» снежинки</vt:lpstr>
      <vt:lpstr>Здоровая и «больная» капелька</vt:lpstr>
      <vt:lpstr>Здоровая и «больная» речка</vt:lpstr>
      <vt:lpstr>Лес - легкие планеты</vt:lpstr>
      <vt:lpstr>Слайд 6</vt:lpstr>
      <vt:lpstr>Легкие и бронхи</vt:lpstr>
      <vt:lpstr>Безвоздушное пространство</vt:lpstr>
      <vt:lpstr>Скафандр и баллон со сжатым воздухом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НОД: «легкие»</dc:title>
  <dc:creator>GBolotova</dc:creator>
  <cp:lastModifiedBy>GBolotova</cp:lastModifiedBy>
  <cp:revision>22</cp:revision>
  <dcterms:created xsi:type="dcterms:W3CDTF">2014-08-02T19:15:23Z</dcterms:created>
  <dcterms:modified xsi:type="dcterms:W3CDTF">2014-08-03T14:35:41Z</dcterms:modified>
</cp:coreProperties>
</file>