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229D-F756-4397-8D6D-747C313D4E34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93F0-CDBD-4FE6-BABB-C8C597264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229D-F756-4397-8D6D-747C313D4E34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93F0-CDBD-4FE6-BABB-C8C597264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229D-F756-4397-8D6D-747C313D4E34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93F0-CDBD-4FE6-BABB-C8C597264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229D-F756-4397-8D6D-747C313D4E34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93F0-CDBD-4FE6-BABB-C8C597264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229D-F756-4397-8D6D-747C313D4E34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93F0-CDBD-4FE6-BABB-C8C597264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229D-F756-4397-8D6D-747C313D4E34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93F0-CDBD-4FE6-BABB-C8C597264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229D-F756-4397-8D6D-747C313D4E34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93F0-CDBD-4FE6-BABB-C8C597264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229D-F756-4397-8D6D-747C313D4E34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93F0-CDBD-4FE6-BABB-C8C597264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229D-F756-4397-8D6D-747C313D4E34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93F0-CDBD-4FE6-BABB-C8C597264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229D-F756-4397-8D6D-747C313D4E34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93F0-CDBD-4FE6-BABB-C8C597264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229D-F756-4397-8D6D-747C313D4E34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7893F0-CDBD-4FE6-BABB-C8C5972645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0B229D-F756-4397-8D6D-747C313D4E34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7893F0-CDBD-4FE6-BABB-C8C59726458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ьбина\Desktop\кораб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ьбина\Desktop\корабль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льбина\Desktop\палуб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241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Альбина</dc:creator>
  <cp:lastModifiedBy>Альбина</cp:lastModifiedBy>
  <cp:revision>25</cp:revision>
  <dcterms:created xsi:type="dcterms:W3CDTF">2014-01-07T15:02:02Z</dcterms:created>
  <dcterms:modified xsi:type="dcterms:W3CDTF">2014-01-19T19:32:34Z</dcterms:modified>
</cp:coreProperties>
</file>