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9FF3CB-5EB8-494D-8BD7-DF99351ED88E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9811E0-6FC7-4E71-B1D3-3BECF814A5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5-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404937"/>
            <a:ext cx="5238750" cy="404812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Pictures\41338532_1237644321_vrubel__carevnalebed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35771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к\Pictures\0015-015-Skazka-o-tsare-Salt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d269f0e0f2d4b2855eecfce9e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404937"/>
            <a:ext cx="5619750" cy="404812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857232"/>
            <a:ext cx="6333213" cy="494782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bbb80792bd4e969e340233c2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7894357" cy="444057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768743d4a0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428628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Pictures\26596067_1212752666_saltan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Pictures\014labb32j1227704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Pictures\3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571500"/>
            <a:ext cx="38957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Pictures\images_88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</cp:revision>
  <dcterms:created xsi:type="dcterms:W3CDTF">2011-09-25T16:27:46Z</dcterms:created>
  <dcterms:modified xsi:type="dcterms:W3CDTF">2011-09-25T17:12:34Z</dcterms:modified>
</cp:coreProperties>
</file>