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57" r:id="rId5"/>
    <p:sldId id="262" r:id="rId6"/>
    <p:sldId id="258" r:id="rId7"/>
    <p:sldId id="263" r:id="rId8"/>
    <p:sldId id="261" r:id="rId9"/>
    <p:sldId id="264" r:id="rId10"/>
    <p:sldId id="25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Писатели-сказочники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раздел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«ТАМ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effectLst/>
              </a:rPr>
              <a:t>, НА НЕВЕДОМЫХ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ДОРОЖКАХ»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6424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Учебник 2 класса </a:t>
            </a:r>
            <a:r>
              <a:rPr lang="ru-RU" b="1" i="1" dirty="0"/>
              <a:t>«Маленькая дверь в большой мир»  </a:t>
            </a:r>
            <a:r>
              <a:rPr lang="ru-RU" b="1" i="1" dirty="0" err="1" smtClean="0"/>
              <a:t>Бунеев</a:t>
            </a:r>
            <a:r>
              <a:rPr lang="ru-RU" b="1" i="1" dirty="0" smtClean="0"/>
              <a:t> </a:t>
            </a:r>
            <a:r>
              <a:rPr lang="ru-RU" b="1" i="1" dirty="0"/>
              <a:t>Р.Н., </a:t>
            </a:r>
            <a:r>
              <a:rPr lang="ru-RU" b="1" i="1" dirty="0" err="1" smtClean="0"/>
              <a:t>Бунеева</a:t>
            </a:r>
            <a:r>
              <a:rPr lang="ru-RU" b="1" i="1" dirty="0" smtClean="0"/>
              <a:t> </a:t>
            </a:r>
            <a:r>
              <a:rPr lang="ru-RU" b="1" i="1" dirty="0"/>
              <a:t>Е.В.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600" dirty="0" smtClean="0"/>
              <a:t>Учитель начальных классов</a:t>
            </a:r>
          </a:p>
          <a:p>
            <a:r>
              <a:rPr lang="ru-RU" sz="1600" dirty="0" smtClean="0"/>
              <a:t>МБОУ «СОШ №10» г. Когалым</a:t>
            </a:r>
          </a:p>
          <a:p>
            <a:r>
              <a:rPr lang="ru-RU" sz="1600" dirty="0" smtClean="0"/>
              <a:t>Орлова Г.А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0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Павел Петрович Бажов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(1879 – 1950)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лександр\Downloads\1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5"/>
            <a:ext cx="32548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Павел Петрович Бажов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(1879 – 1950)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лександр\Downloads\1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5"/>
            <a:ext cx="32548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лександр\Downloads\10002126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5"/>
            <a:ext cx="3644282" cy="453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7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лександр\Desktop\zahoder_portrait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8117"/>
            <a:ext cx="3880998" cy="542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9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лександр\Desktop\zahoder_portrait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8117"/>
            <a:ext cx="3880998" cy="542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лександр\Desktop\0519201012514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7099"/>
            <a:ext cx="3816424" cy="550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8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Александр Сергеевич Пушкин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(1799 – 1837)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http://img-fotki.yandex.ru/get/5820/50051842.5/0_7bc25_f80aa4d6_X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601" y="530225"/>
            <a:ext cx="3649736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Александр Сергеевич Пушкин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(1799 – 1837)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http://img-fotki.yandex.ru/get/5820/50051842.5/0_7bc25_f80aa4d6_X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601" y="530225"/>
            <a:ext cx="3649736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ooqs.ru/products_pictures/78413_b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2914" y="530225"/>
            <a:ext cx="3357122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Петр Павлович Ершов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(1815-1869)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лександр\Downloads\ерш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301"/>
            <a:ext cx="3466137" cy="443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4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Петр Павлович Ершов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(1815-1869)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андр\Downloads\konek_gorbuno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0460"/>
            <a:ext cx="320021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андр\Downloads\ерш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301"/>
            <a:ext cx="3466137" cy="443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Владимир Одоевский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(1803 – 1869)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Александр\Downloads\photo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2957"/>
            <a:ext cx="3816424" cy="444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Владимир Одоевский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(1803 – 1869)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Александр\Downloads\photo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2957"/>
            <a:ext cx="3816424" cy="444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лександр\Downloads\3154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501555"/>
            <a:ext cx="3457547" cy="458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</TotalTime>
  <Words>54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Писатели-сказочники раздел «ТАМ, НА НЕВЕДОМЫХ ДОРОЖКАХ»</vt:lpstr>
      <vt:lpstr>Презентация PowerPoint</vt:lpstr>
      <vt:lpstr>Презентация PowerPoint</vt:lpstr>
      <vt:lpstr>Александр Сергеевич Пушкин (1799 – 1837)</vt:lpstr>
      <vt:lpstr>Александр Сергеевич Пушкин (1799 – 1837)</vt:lpstr>
      <vt:lpstr>Петр Павлович Ершов (1815-1869)</vt:lpstr>
      <vt:lpstr>Петр Павлович Ершов (1815-1869)</vt:lpstr>
      <vt:lpstr>Владимир Одоевский (1803 – 1869)</vt:lpstr>
      <vt:lpstr>Владимир Одоевский (1803 – 1869)</vt:lpstr>
      <vt:lpstr>Павел Петрович Бажов (1879 – 1950)</vt:lpstr>
      <vt:lpstr>Павел Петрович Бажов (1879 – 1950)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14</cp:revision>
  <dcterms:created xsi:type="dcterms:W3CDTF">2013-09-06T02:14:36Z</dcterms:created>
  <dcterms:modified xsi:type="dcterms:W3CDTF">2014-01-23T02:53:50Z</dcterms:modified>
</cp:coreProperties>
</file>