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9" r:id="rId3"/>
    <p:sldId id="258" r:id="rId4"/>
    <p:sldId id="261" r:id="rId5"/>
    <p:sldId id="257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F55F-2F5F-4094-BAAB-7766B4B311C1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2397-F497-49D4-A421-F1A08F789B1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F55F-2F5F-4094-BAAB-7766B4B311C1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2397-F497-49D4-A421-F1A08F789B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F55F-2F5F-4094-BAAB-7766B4B311C1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2397-F497-49D4-A421-F1A08F789B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F55F-2F5F-4094-BAAB-7766B4B311C1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2397-F497-49D4-A421-F1A08F789B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F55F-2F5F-4094-BAAB-7766B4B311C1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2397-F497-49D4-A421-F1A08F789B1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F55F-2F5F-4094-BAAB-7766B4B311C1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2397-F497-49D4-A421-F1A08F789B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F55F-2F5F-4094-BAAB-7766B4B311C1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2397-F497-49D4-A421-F1A08F789B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F55F-2F5F-4094-BAAB-7766B4B311C1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2397-F497-49D4-A421-F1A08F789B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F55F-2F5F-4094-BAAB-7766B4B311C1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2397-F497-49D4-A421-F1A08F789B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F55F-2F5F-4094-BAAB-7766B4B311C1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2397-F497-49D4-A421-F1A08F789B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F55F-2F5F-4094-BAAB-7766B4B311C1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D22397-F497-49D4-A421-F1A08F789B1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71F55F-2F5F-4094-BAAB-7766B4B311C1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D22397-F497-49D4-A421-F1A08F789B1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В гостях у куклы Кати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11гр. «Солнышко»</a:t>
            </a:r>
            <a:endParaRPr lang="ru-RU" sz="3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0713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Осенний танец</a:t>
            </a:r>
            <a:endParaRPr lang="ru-RU" dirty="0"/>
          </a:p>
        </p:txBody>
      </p:sp>
      <p:pic>
        <p:nvPicPr>
          <p:cNvPr id="3074" name="Picture 2" descr="C:\Users\yaro\Desktop\100_37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060848"/>
            <a:ext cx="695007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71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Дарим листочки</a:t>
            </a:r>
            <a:endParaRPr lang="ru-RU" dirty="0"/>
          </a:p>
        </p:txBody>
      </p:sp>
      <p:pic>
        <p:nvPicPr>
          <p:cNvPr id="2050" name="Picture 2" descr="C:\Users\yaro\Desktop\100_37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950075" cy="470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07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игра с зайчиком</a:t>
            </a:r>
          </a:p>
        </p:txBody>
      </p:sp>
      <p:pic>
        <p:nvPicPr>
          <p:cNvPr id="5123" name="Picture 3" descr="C:\Users\yaro\Desktop\100_38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6904038" cy="46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246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зайка прыг, зайка скок</a:t>
            </a:r>
            <a:r>
              <a:rPr lang="ru-RU" dirty="0" smtClean="0"/>
              <a:t>….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yaro\Desktop\100_3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96943" cy="47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655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Вот как мы танцуем….</a:t>
            </a:r>
            <a:endParaRPr lang="ru-RU" dirty="0"/>
          </a:p>
        </p:txBody>
      </p:sp>
      <p:pic>
        <p:nvPicPr>
          <p:cNvPr id="4098" name="Picture 2" descr="C:\Users\yaro\Desktop\100_37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695007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2804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413338"/>
            <a:ext cx="49502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Автор презентации:</a:t>
            </a:r>
            <a:br>
              <a:rPr lang="ru-RU" dirty="0"/>
            </a:br>
            <a:r>
              <a:rPr lang="ru-RU" dirty="0" err="1"/>
              <a:t>Гамова</a:t>
            </a:r>
            <a:r>
              <a:rPr lang="ru-RU" dirty="0"/>
              <a:t> Моника Арнольдовна,</a:t>
            </a:r>
            <a:br>
              <a:rPr lang="ru-RU" dirty="0"/>
            </a:br>
            <a:r>
              <a:rPr lang="ru-RU" dirty="0"/>
              <a:t>воспитатель 1 младшей группы МАДОУ ЦРР д/с №121 </a:t>
            </a:r>
          </a:p>
          <a:p>
            <a:pPr algn="ctr"/>
            <a:r>
              <a:rPr lang="ru-RU" dirty="0"/>
              <a:t> г. Калининград, ул. Литовский вал 103</a:t>
            </a:r>
            <a:br>
              <a:rPr lang="ru-RU" dirty="0"/>
            </a:br>
            <a:r>
              <a:rPr lang="en-US" dirty="0"/>
              <a:t>email</a:t>
            </a:r>
            <a:r>
              <a:rPr lang="ru-RU" dirty="0"/>
              <a:t>: </a:t>
            </a:r>
            <a:r>
              <a:rPr lang="en-US" dirty="0"/>
              <a:t>MonicaTA@mail.ru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813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</TotalTime>
  <Words>32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В гостях у куклы Кати</vt:lpstr>
      <vt:lpstr>Осенний танец</vt:lpstr>
      <vt:lpstr>Дарим листочки</vt:lpstr>
      <vt:lpstr>игра с зайчиком</vt:lpstr>
      <vt:lpstr> зайка прыг, зайка скок…. </vt:lpstr>
      <vt:lpstr>Вот как мы танцуем….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Круглый стол с родителями по теме:</dc:title>
  <dc:creator>User</dc:creator>
  <cp:lastModifiedBy>yaro</cp:lastModifiedBy>
  <cp:revision>16</cp:revision>
  <dcterms:created xsi:type="dcterms:W3CDTF">2014-10-31T12:51:18Z</dcterms:created>
  <dcterms:modified xsi:type="dcterms:W3CDTF">2014-11-17T09:48:37Z</dcterms:modified>
</cp:coreProperties>
</file>