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8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6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0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DC95-018E-44ED-A674-8F55B6CF3AA3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DA38-54E7-4F29-8467-D2257952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РАБОТА НА ЛЕТО\Новая папка (2)\1 фон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89644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Государственное 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етский сад 37 комбинированного вида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 Петербурга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Совместная образовательная деятельность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выпускной праздник для детей подготовительной группы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«Острова дошкольного детства»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Автор-составитель: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Музыкальный руководитель ГБДОУ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37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Кузнецова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Е.А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Капитан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dirty="0"/>
              <a:t>Вижу прямо по курсу какой - то остров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b="1" u="sng" dirty="0"/>
              <a:t>Морячка 3:</a:t>
            </a:r>
            <a:endParaRPr lang="ru-RU" dirty="0"/>
          </a:p>
          <a:p>
            <a:r>
              <a:rPr lang="ru-RU" dirty="0"/>
              <a:t>Это остров Чудо – Красок,</a:t>
            </a:r>
          </a:p>
          <a:p>
            <a:r>
              <a:rPr lang="ru-RU" dirty="0"/>
              <a:t>Разноцветных и смешных.</a:t>
            </a:r>
          </a:p>
          <a:p>
            <a:r>
              <a:rPr lang="ru-RU" dirty="0"/>
              <a:t>Приглашают чудо – краски</a:t>
            </a:r>
          </a:p>
          <a:p>
            <a:r>
              <a:rPr lang="ru-RU" dirty="0"/>
              <a:t>Побывать в гостях у них.</a:t>
            </a:r>
          </a:p>
          <a:p>
            <a:pPr algn="ctr"/>
            <a:r>
              <a:rPr lang="ru-RU" b="1" i="1" dirty="0"/>
              <a:t>Выходят девочки - краски и исполняют танец (гр. Ассорти «</a:t>
            </a:r>
            <a:r>
              <a:rPr lang="ru-RU" b="1" i="1" dirty="0" err="1"/>
              <a:t>Ивушка</a:t>
            </a:r>
            <a:r>
              <a:rPr lang="ru-RU" b="1" i="1" dirty="0"/>
              <a:t>»)</a:t>
            </a:r>
            <a:endParaRPr lang="ru-RU" dirty="0"/>
          </a:p>
          <a:p>
            <a:r>
              <a:rPr lang="ru-RU" b="1" u="sng" dirty="0"/>
              <a:t>Краски (все)</a:t>
            </a:r>
            <a:endParaRPr lang="ru-RU" dirty="0"/>
          </a:p>
          <a:p>
            <a:r>
              <a:rPr lang="ru-RU" dirty="0"/>
              <a:t>Много красок на планете,</a:t>
            </a:r>
          </a:p>
          <a:p>
            <a:r>
              <a:rPr lang="ru-RU" dirty="0"/>
              <a:t>Мы раскрасим все на свете.</a:t>
            </a:r>
          </a:p>
          <a:p>
            <a:r>
              <a:rPr lang="ru-RU" b="1" u="sng" dirty="0"/>
              <a:t>Голубая краска:</a:t>
            </a:r>
            <a:endParaRPr lang="ru-RU" dirty="0"/>
          </a:p>
          <a:p>
            <a:r>
              <a:rPr lang="ru-RU" dirty="0"/>
              <a:t>Небо станет голубым!</a:t>
            </a:r>
          </a:p>
          <a:p>
            <a:r>
              <a:rPr lang="ru-RU" b="1" u="sng" dirty="0"/>
              <a:t>Желтая краска:</a:t>
            </a:r>
            <a:endParaRPr lang="ru-RU" dirty="0"/>
          </a:p>
          <a:p>
            <a:r>
              <a:rPr lang="ru-RU" dirty="0"/>
              <a:t>Солнце будет золотым!</a:t>
            </a:r>
          </a:p>
          <a:p>
            <a:r>
              <a:rPr lang="ru-RU" b="1" u="sng" dirty="0"/>
              <a:t>Красная краска:</a:t>
            </a:r>
            <a:endParaRPr lang="ru-RU" dirty="0"/>
          </a:p>
          <a:p>
            <a:r>
              <a:rPr lang="ru-RU" dirty="0"/>
              <a:t>Красным  -  мак!</a:t>
            </a:r>
          </a:p>
          <a:p>
            <a:r>
              <a:rPr lang="ru-RU" b="1" u="sng" dirty="0"/>
              <a:t>Зеленая краска:</a:t>
            </a:r>
            <a:endParaRPr lang="ru-RU" dirty="0"/>
          </a:p>
          <a:p>
            <a:r>
              <a:rPr lang="ru-RU" dirty="0"/>
              <a:t>Зеленым – луг,</a:t>
            </a:r>
          </a:p>
          <a:p>
            <a:r>
              <a:rPr lang="ru-RU" dirty="0"/>
              <a:t>Мы раскрасим все вокруг!</a:t>
            </a:r>
          </a:p>
          <a:p>
            <a:r>
              <a:rPr lang="ru-RU" b="1" u="sng" dirty="0"/>
              <a:t>Краски (все)</a:t>
            </a:r>
            <a:endParaRPr lang="ru-RU" dirty="0"/>
          </a:p>
          <a:p>
            <a:r>
              <a:rPr lang="ru-RU" dirty="0"/>
              <a:t>Много красок на планете,</a:t>
            </a:r>
          </a:p>
          <a:p>
            <a:r>
              <a:rPr lang="ru-RU" dirty="0"/>
              <a:t>Вы дружите с нами дети!</a:t>
            </a:r>
          </a:p>
        </p:txBody>
      </p:sp>
    </p:spTree>
    <p:extLst>
      <p:ext uri="{BB962C8B-B14F-4D97-AF65-F5344CB8AC3E}">
        <p14:creationId xmlns:p14="http://schemas.microsoft.com/office/powerpoint/2010/main" val="185241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048" y="260648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Дети исполняют песню «Дружба»</a:t>
            </a:r>
            <a:endParaRPr lang="ru-RU" dirty="0"/>
          </a:p>
          <a:p>
            <a:pPr algn="ctr"/>
            <a:r>
              <a:rPr lang="ru-RU" b="1" i="1" dirty="0"/>
              <a:t>Остаются на своих местах</a:t>
            </a:r>
            <a:endParaRPr lang="ru-RU" dirty="0"/>
          </a:p>
          <a:p>
            <a:r>
              <a:rPr lang="ru-RU" b="1" u="sng" dirty="0"/>
              <a:t>Капитан:</a:t>
            </a:r>
            <a:endParaRPr lang="ru-RU" dirty="0"/>
          </a:p>
          <a:p>
            <a:r>
              <a:rPr lang="ru-RU" dirty="0"/>
              <a:t>Море синее нас ждет.</a:t>
            </a:r>
          </a:p>
          <a:p>
            <a:r>
              <a:rPr lang="ru-RU" dirty="0"/>
              <a:t>По местам! Полный вперед!</a:t>
            </a:r>
          </a:p>
          <a:p>
            <a:pPr algn="ctr"/>
            <a:r>
              <a:rPr lang="ru-RU" b="1" i="1" dirty="0"/>
              <a:t> «</a:t>
            </a:r>
            <a:r>
              <a:rPr lang="ru-RU" b="1" i="1" dirty="0" err="1"/>
              <a:t>Логоритмика</a:t>
            </a:r>
            <a:r>
              <a:rPr lang="ru-RU" b="1" i="1" dirty="0"/>
              <a:t>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u="sng" dirty="0"/>
              <a:t>Морячка 4:</a:t>
            </a:r>
            <a:endParaRPr lang="ru-RU" dirty="0"/>
          </a:p>
          <a:p>
            <a:r>
              <a:rPr lang="ru-RU" dirty="0"/>
              <a:t>Остров сказок вижу я</a:t>
            </a:r>
          </a:p>
          <a:p>
            <a:r>
              <a:rPr lang="ru-RU" dirty="0"/>
              <a:t>Кто же там живет друзья?</a:t>
            </a:r>
          </a:p>
          <a:p>
            <a:r>
              <a:rPr lang="ru-RU" dirty="0"/>
              <a:t>Нужно нам подплыть поближе.</a:t>
            </a:r>
          </a:p>
          <a:p>
            <a:r>
              <a:rPr lang="ru-RU" dirty="0"/>
              <a:t>Вот и я кого-то вижу!</a:t>
            </a:r>
          </a:p>
          <a:p>
            <a:pPr algn="ctr"/>
            <a:r>
              <a:rPr lang="ru-RU" b="1" i="1" dirty="0"/>
              <a:t>Дети садятся на стульчики, под музыку выбегает </a:t>
            </a:r>
            <a:r>
              <a:rPr lang="ru-RU" b="1" i="1" dirty="0" err="1"/>
              <a:t>Карлсон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b="1" u="sng" dirty="0" err="1"/>
              <a:t>Карлсон</a:t>
            </a:r>
            <a:r>
              <a:rPr lang="ru-RU" b="1" u="sng" dirty="0"/>
              <a:t>: </a:t>
            </a:r>
            <a:endParaRPr lang="ru-RU" dirty="0"/>
          </a:p>
          <a:p>
            <a:r>
              <a:rPr lang="ru-RU" dirty="0"/>
              <a:t>Я над островом летал</a:t>
            </a:r>
          </a:p>
          <a:p>
            <a:r>
              <a:rPr lang="ru-RU" dirty="0"/>
              <a:t>И кораблик увидал.</a:t>
            </a:r>
          </a:p>
          <a:p>
            <a:r>
              <a:rPr lang="ru-RU" dirty="0"/>
              <a:t>На кораблике ребята</a:t>
            </a:r>
          </a:p>
          <a:p>
            <a:r>
              <a:rPr lang="ru-RU" dirty="0"/>
              <a:t>Прямо к острову плывут,</a:t>
            </a:r>
          </a:p>
          <a:p>
            <a:r>
              <a:rPr lang="ru-RU" dirty="0"/>
              <a:t>На кораблике про школу</a:t>
            </a:r>
          </a:p>
          <a:p>
            <a:r>
              <a:rPr lang="ru-RU" dirty="0"/>
              <a:t>Дети весело поют.</a:t>
            </a:r>
          </a:p>
          <a:p>
            <a:r>
              <a:rPr lang="ru-RU" dirty="0"/>
              <a:t>А на нашем острове – вот беда!</a:t>
            </a:r>
          </a:p>
          <a:p>
            <a:r>
              <a:rPr lang="ru-RU" dirty="0"/>
              <a:t>Школы не было никогда!</a:t>
            </a:r>
          </a:p>
        </p:txBody>
      </p:sp>
    </p:spTree>
    <p:extLst>
      <p:ext uri="{BB962C8B-B14F-4D97-AF65-F5344CB8AC3E}">
        <p14:creationId xmlns:p14="http://schemas.microsoft.com/office/powerpoint/2010/main" val="167095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Выходит </a:t>
            </a:r>
            <a:r>
              <a:rPr lang="ru-RU" b="1" i="1" dirty="0" err="1"/>
              <a:t>Дюймовочка</a:t>
            </a:r>
            <a:endParaRPr lang="ru-RU" dirty="0"/>
          </a:p>
          <a:p>
            <a:r>
              <a:rPr lang="ru-RU" b="1" u="sng" dirty="0" err="1"/>
              <a:t>Дюймовочка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dirty="0"/>
              <a:t>Зовут </a:t>
            </a:r>
            <a:r>
              <a:rPr lang="ru-RU" dirty="0" err="1"/>
              <a:t>Дюймовочкой</a:t>
            </a:r>
            <a:r>
              <a:rPr lang="ru-RU" dirty="0"/>
              <a:t> меня</a:t>
            </a:r>
          </a:p>
          <a:p>
            <a:r>
              <a:rPr lang="ru-RU" dirty="0"/>
              <a:t>Мой дом зеленый луг.</a:t>
            </a:r>
          </a:p>
          <a:p>
            <a:r>
              <a:rPr lang="ru-RU" dirty="0"/>
              <a:t>И целый день танцую я</a:t>
            </a:r>
          </a:p>
          <a:p>
            <a:r>
              <a:rPr lang="ru-RU" dirty="0"/>
              <a:t>Средь бабочек – подруг.</a:t>
            </a:r>
          </a:p>
          <a:p>
            <a:r>
              <a:rPr lang="ru-RU" dirty="0"/>
              <a:t>Я все цветочки на лугу</a:t>
            </a:r>
          </a:p>
          <a:p>
            <a:r>
              <a:rPr lang="ru-RU" dirty="0"/>
              <a:t>Хочу пересчитать,</a:t>
            </a:r>
          </a:p>
          <a:p>
            <a:r>
              <a:rPr lang="ru-RU" dirty="0"/>
              <a:t>Но сделать это не могу:</a:t>
            </a:r>
          </a:p>
          <a:p>
            <a:r>
              <a:rPr lang="ru-RU" dirty="0"/>
              <a:t>Мне цифры нужно знать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b="1" u="sng" dirty="0" err="1"/>
              <a:t>Карлсон</a:t>
            </a:r>
            <a:r>
              <a:rPr lang="ru-RU" b="1" u="sng" dirty="0"/>
              <a:t> и </a:t>
            </a:r>
            <a:r>
              <a:rPr lang="ru-RU" b="1" u="sng" dirty="0" err="1"/>
              <a:t>Дюймовочка</a:t>
            </a:r>
            <a:r>
              <a:rPr lang="ru-RU" dirty="0"/>
              <a:t> (вместе)</a:t>
            </a:r>
          </a:p>
          <a:p>
            <a:r>
              <a:rPr lang="ru-RU" dirty="0"/>
              <a:t>А на нашем острове – вот беда!</a:t>
            </a:r>
          </a:p>
          <a:p>
            <a:r>
              <a:rPr lang="ru-RU" dirty="0"/>
              <a:t>Школы не было никогда!</a:t>
            </a:r>
          </a:p>
          <a:p>
            <a:pPr algn="ctr"/>
            <a:r>
              <a:rPr lang="ru-RU" b="1" i="1" dirty="0" err="1"/>
              <a:t>Дюймовочка</a:t>
            </a:r>
            <a:r>
              <a:rPr lang="ru-RU" b="1" i="1" dirty="0"/>
              <a:t> подходит к </a:t>
            </a:r>
            <a:r>
              <a:rPr lang="ru-RU" b="1" i="1" dirty="0" err="1"/>
              <a:t>Карлсону</a:t>
            </a:r>
            <a:r>
              <a:rPr lang="ru-RU" b="1" i="1" dirty="0"/>
              <a:t>.</a:t>
            </a:r>
            <a:endParaRPr lang="ru-RU" dirty="0"/>
          </a:p>
          <a:p>
            <a:pPr algn="ctr"/>
            <a:r>
              <a:rPr lang="ru-RU" b="1" i="1" dirty="0"/>
              <a:t>Под  музыку выбегает Муха – Цокотуха.</a:t>
            </a:r>
            <a:endParaRPr lang="ru-RU" dirty="0"/>
          </a:p>
          <a:p>
            <a:r>
              <a:rPr lang="ru-RU" b="1" u="sng" dirty="0"/>
              <a:t>Муха – Цокотуха:</a:t>
            </a:r>
            <a:endParaRPr lang="ru-RU" dirty="0"/>
          </a:p>
          <a:p>
            <a:r>
              <a:rPr lang="ru-RU" dirty="0"/>
              <a:t>Самовар купить хотела,</a:t>
            </a:r>
          </a:p>
          <a:p>
            <a:r>
              <a:rPr lang="ru-RU" dirty="0"/>
              <a:t>Да вот только не смогла</a:t>
            </a:r>
          </a:p>
          <a:p>
            <a:r>
              <a:rPr lang="ru-RU" dirty="0"/>
              <a:t>Денежки я сосчитать.</a:t>
            </a:r>
          </a:p>
          <a:p>
            <a:r>
              <a:rPr lang="ru-RU" dirty="0"/>
              <a:t>Надо в школу поступать!</a:t>
            </a:r>
          </a:p>
          <a:p>
            <a:r>
              <a:rPr lang="ru-RU" b="1" u="sng" dirty="0" err="1"/>
              <a:t>Карлсон</a:t>
            </a:r>
            <a:r>
              <a:rPr lang="ru-RU" b="1" u="sng" dirty="0"/>
              <a:t> и </a:t>
            </a:r>
            <a:r>
              <a:rPr lang="ru-RU" b="1" u="sng" dirty="0" err="1"/>
              <a:t>Дюймовочка</a:t>
            </a:r>
            <a:r>
              <a:rPr lang="ru-RU" b="1" u="sng" dirty="0"/>
              <a:t> и Муха-Цокотуха</a:t>
            </a:r>
            <a:r>
              <a:rPr lang="ru-RU" dirty="0"/>
              <a:t> (вместе)</a:t>
            </a:r>
          </a:p>
          <a:p>
            <a:r>
              <a:rPr lang="ru-RU" dirty="0"/>
              <a:t>А на нашем острове – вот беда!</a:t>
            </a:r>
          </a:p>
          <a:p>
            <a:r>
              <a:rPr lang="ru-RU" dirty="0"/>
              <a:t>Школы не было никогда!</a:t>
            </a:r>
          </a:p>
          <a:p>
            <a:pPr algn="ctr"/>
            <a:r>
              <a:rPr lang="ru-RU" b="1" i="1" dirty="0"/>
              <a:t>Муха-Цокотуха становится рядышком с </a:t>
            </a:r>
            <a:r>
              <a:rPr lang="ru-RU" b="1" i="1" dirty="0" err="1"/>
              <a:t>Карлсоном</a:t>
            </a:r>
            <a:r>
              <a:rPr lang="ru-RU" b="1" i="1" dirty="0"/>
              <a:t> и </a:t>
            </a:r>
            <a:r>
              <a:rPr lang="ru-RU" b="1" i="1" dirty="0" err="1"/>
              <a:t>Дюймовочкой</a:t>
            </a:r>
            <a:r>
              <a:rPr lang="ru-RU" b="1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8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64096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Выходит Буратино</a:t>
            </a:r>
            <a:r>
              <a:rPr lang="ru-RU" dirty="0"/>
              <a:t>.</a:t>
            </a:r>
          </a:p>
          <a:p>
            <a:r>
              <a:rPr lang="ru-RU" b="1" u="sng" dirty="0"/>
              <a:t>Буратино:</a:t>
            </a:r>
            <a:endParaRPr lang="ru-RU" dirty="0"/>
          </a:p>
          <a:p>
            <a:r>
              <a:rPr lang="ru-RU" dirty="0"/>
              <a:t>Папа Карло Азбуку</a:t>
            </a:r>
          </a:p>
          <a:p>
            <a:r>
              <a:rPr lang="ru-RU" dirty="0"/>
              <a:t>Мне новую купил</a:t>
            </a:r>
          </a:p>
          <a:p>
            <a:r>
              <a:rPr lang="ru-RU" dirty="0"/>
              <a:t>И читать учиться</a:t>
            </a:r>
          </a:p>
          <a:p>
            <a:r>
              <a:rPr lang="ru-RU" dirty="0"/>
              <a:t>В школу проводил.</a:t>
            </a:r>
          </a:p>
          <a:p>
            <a:r>
              <a:rPr lang="ru-RU" b="1" u="sng" dirty="0" err="1"/>
              <a:t>Карлсон</a:t>
            </a:r>
            <a:r>
              <a:rPr lang="ru-RU" b="1" u="sng" dirty="0"/>
              <a:t>, </a:t>
            </a:r>
            <a:r>
              <a:rPr lang="ru-RU" b="1" u="sng" dirty="0" err="1"/>
              <a:t>Дюймовочка</a:t>
            </a:r>
            <a:r>
              <a:rPr lang="ru-RU" b="1" u="sng" dirty="0"/>
              <a:t>, Муха-Цокотуха и Буратино</a:t>
            </a:r>
            <a:r>
              <a:rPr lang="ru-RU" dirty="0"/>
              <a:t> (вместе)</a:t>
            </a:r>
          </a:p>
          <a:p>
            <a:r>
              <a:rPr lang="ru-RU" dirty="0"/>
              <a:t>А на нашем острове – вот беда!</a:t>
            </a:r>
          </a:p>
          <a:p>
            <a:r>
              <a:rPr lang="ru-RU" dirty="0"/>
              <a:t>Школы не было никогда!</a:t>
            </a:r>
          </a:p>
          <a:p>
            <a:pPr algn="ctr"/>
            <a:r>
              <a:rPr lang="ru-RU" b="1" i="1" dirty="0"/>
              <a:t>Под музыку выходит </a:t>
            </a:r>
            <a:r>
              <a:rPr lang="ru-RU" b="1" i="1" dirty="0" smtClean="0"/>
              <a:t>Мальвина</a:t>
            </a:r>
            <a:endParaRPr lang="ru-RU" dirty="0"/>
          </a:p>
          <a:p>
            <a:r>
              <a:rPr lang="ru-RU" b="1" u="sng" dirty="0"/>
              <a:t>Мальвина:</a:t>
            </a:r>
            <a:endParaRPr lang="ru-RU" dirty="0"/>
          </a:p>
          <a:p>
            <a:r>
              <a:rPr lang="ru-RU" dirty="0"/>
              <a:t>На сказочном острове скоро</a:t>
            </a:r>
          </a:p>
          <a:p>
            <a:r>
              <a:rPr lang="ru-RU" dirty="0"/>
              <a:t>Откроется новая школа!</a:t>
            </a:r>
          </a:p>
          <a:p>
            <a:r>
              <a:rPr lang="ru-RU" dirty="0"/>
              <a:t>Приглашаю всех, друзья,</a:t>
            </a:r>
          </a:p>
          <a:p>
            <a:r>
              <a:rPr lang="ru-RU" dirty="0"/>
              <a:t>Записаться в школу я!</a:t>
            </a:r>
          </a:p>
          <a:p>
            <a:pPr algn="ctr"/>
            <a:r>
              <a:rPr lang="ru-RU" b="1" i="1" dirty="0"/>
              <a:t>Дети исполняют «Школьные частушки» и садятся на стульчики, а герои сказки садятся за «парты</a:t>
            </a:r>
            <a:r>
              <a:rPr lang="ru-RU" b="1" i="1" dirty="0" smtClean="0"/>
              <a:t>»</a:t>
            </a:r>
          </a:p>
          <a:p>
            <a:r>
              <a:rPr lang="ru-RU" b="1" u="sng" dirty="0"/>
              <a:t>Мальвина:</a:t>
            </a:r>
            <a:endParaRPr lang="ru-RU" dirty="0"/>
          </a:p>
          <a:p>
            <a:r>
              <a:rPr lang="ru-RU" dirty="0"/>
              <a:t>В школе надо не лениться,</a:t>
            </a:r>
          </a:p>
          <a:p>
            <a:r>
              <a:rPr lang="ru-RU" dirty="0"/>
              <a:t>А хорошо учиться.</a:t>
            </a:r>
          </a:p>
          <a:p>
            <a:r>
              <a:rPr lang="ru-RU" dirty="0"/>
              <a:t>Проявлять усидчивость, терпение, старание,</a:t>
            </a:r>
          </a:p>
          <a:p>
            <a:r>
              <a:rPr lang="ru-RU" dirty="0"/>
              <a:t>А так же прилежание и хорошее воспитание.</a:t>
            </a:r>
          </a:p>
          <a:p>
            <a:r>
              <a:rPr lang="ru-RU" dirty="0"/>
              <a:t>У кого есть вопросы?</a:t>
            </a:r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6740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56895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Буратино (тянет руку)</a:t>
            </a:r>
            <a:endParaRPr lang="ru-RU" dirty="0"/>
          </a:p>
          <a:p>
            <a:r>
              <a:rPr lang="ru-RU" dirty="0"/>
              <a:t>Как быть усидчивым большой вопрос!</a:t>
            </a:r>
          </a:p>
          <a:p>
            <a:r>
              <a:rPr lang="ru-RU" dirty="0"/>
              <a:t>Ведь я везде сую свой длинный нос!</a:t>
            </a:r>
          </a:p>
          <a:p>
            <a:r>
              <a:rPr lang="ru-RU" b="1" u="sng" dirty="0" err="1"/>
              <a:t>Дюймовочка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dirty="0"/>
              <a:t>Наверное, в школе учиться не просто</a:t>
            </a:r>
          </a:p>
          <a:p>
            <a:r>
              <a:rPr lang="ru-RU" dirty="0"/>
              <a:t>Девочкам такого маленького роста?</a:t>
            </a:r>
          </a:p>
          <a:p>
            <a:r>
              <a:rPr lang="ru-RU" b="1" u="sng" dirty="0" err="1"/>
              <a:t>Карлсон</a:t>
            </a:r>
            <a:r>
              <a:rPr lang="ru-RU" b="1" u="sng" dirty="0"/>
              <a:t>: </a:t>
            </a:r>
            <a:endParaRPr lang="ru-RU" dirty="0"/>
          </a:p>
          <a:p>
            <a:r>
              <a:rPr lang="ru-RU" dirty="0"/>
              <a:t>Чтобы хорошо учиться</a:t>
            </a:r>
          </a:p>
          <a:p>
            <a:r>
              <a:rPr lang="ru-RU" dirty="0"/>
              <a:t>Сначала надо подкрепиться!</a:t>
            </a:r>
          </a:p>
          <a:p>
            <a:r>
              <a:rPr lang="ru-RU" dirty="0"/>
              <a:t>(Достает банку с вареньем и ставит на стол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u="sng" dirty="0"/>
              <a:t>Все герои:</a:t>
            </a:r>
            <a:endParaRPr lang="ru-RU" dirty="0"/>
          </a:p>
          <a:p>
            <a:r>
              <a:rPr lang="ru-RU" dirty="0"/>
              <a:t>Мы справиться не можем!</a:t>
            </a:r>
          </a:p>
          <a:p>
            <a:r>
              <a:rPr lang="ru-RU" dirty="0"/>
              <a:t>Кто же нам поможет?!</a:t>
            </a:r>
          </a:p>
          <a:p>
            <a:r>
              <a:rPr lang="ru-RU" b="1" u="sng" dirty="0"/>
              <a:t>Воспитатель 1:</a:t>
            </a:r>
            <a:endParaRPr lang="ru-RU" dirty="0"/>
          </a:p>
          <a:p>
            <a:r>
              <a:rPr lang="ru-RU" dirty="0"/>
              <a:t>Ребята, давайте поможем жителям Острова Сказок решить задачи.</a:t>
            </a:r>
          </a:p>
          <a:p>
            <a:pPr algn="ctr"/>
            <a:r>
              <a:rPr lang="ru-RU" b="1" i="1" dirty="0"/>
              <a:t>Дети загадывают сказочным героям </a:t>
            </a:r>
            <a:r>
              <a:rPr lang="ru-RU" b="1" i="1" dirty="0" smtClean="0"/>
              <a:t>загадки</a:t>
            </a:r>
          </a:p>
          <a:p>
            <a:pPr algn="ctr"/>
            <a:endParaRPr lang="ru-RU" b="1" i="1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этом доме дружат дети,</a:t>
            </a:r>
          </a:p>
          <a:p>
            <a:r>
              <a:rPr lang="ru-RU" dirty="0"/>
              <a:t>Знать хотят про все на свете:</a:t>
            </a:r>
          </a:p>
          <a:p>
            <a:r>
              <a:rPr lang="ru-RU" dirty="0"/>
              <a:t>Страны, реки, города…</a:t>
            </a:r>
          </a:p>
          <a:p>
            <a:r>
              <a:rPr lang="ru-RU" dirty="0"/>
              <a:t>С ними старший друг всегда.</a:t>
            </a:r>
          </a:p>
          <a:p>
            <a:r>
              <a:rPr lang="ru-RU" b="1" i="1" dirty="0"/>
              <a:t>                                       (Школа)</a:t>
            </a:r>
            <a:endParaRPr lang="ru-RU" dirty="0"/>
          </a:p>
          <a:p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2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Тридцать три богатыря</a:t>
            </a:r>
          </a:p>
          <a:p>
            <a:r>
              <a:rPr lang="ru-RU" dirty="0"/>
              <a:t>На страницах букваря.</a:t>
            </a:r>
          </a:p>
          <a:p>
            <a:r>
              <a:rPr lang="ru-RU" dirty="0"/>
              <a:t>Кто их узнает – все прочитает.</a:t>
            </a:r>
          </a:p>
          <a:p>
            <a:r>
              <a:rPr lang="ru-RU" b="1" i="1" dirty="0"/>
              <a:t>                                       (Буквы)</a:t>
            </a: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Всем премудростям научит,</a:t>
            </a:r>
          </a:p>
          <a:p>
            <a:r>
              <a:rPr lang="ru-RU" dirty="0"/>
              <a:t>Никогда вам не наскучит.</a:t>
            </a:r>
          </a:p>
          <a:p>
            <a:r>
              <a:rPr lang="ru-RU" dirty="0"/>
              <a:t>Обо всем на свете знает – </a:t>
            </a:r>
          </a:p>
          <a:p>
            <a:r>
              <a:rPr lang="ru-RU" dirty="0"/>
              <a:t>Каждый ученик листает.</a:t>
            </a:r>
          </a:p>
          <a:p>
            <a:r>
              <a:rPr lang="ru-RU" b="1" i="1" dirty="0"/>
              <a:t>                                      (Книга)</a:t>
            </a: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Тридцать три сестрички</a:t>
            </a:r>
          </a:p>
          <a:p>
            <a:r>
              <a:rPr lang="ru-RU" dirty="0"/>
              <a:t>Выстроились в ряд,</a:t>
            </a:r>
          </a:p>
          <a:p>
            <a:r>
              <a:rPr lang="ru-RU" dirty="0"/>
              <a:t>Весело смеются и дружно говорят.</a:t>
            </a:r>
          </a:p>
          <a:p>
            <a:r>
              <a:rPr lang="ru-RU" b="1" i="1" dirty="0"/>
              <a:t>                                      (Алфавит)</a:t>
            </a:r>
            <a:endParaRPr lang="ru-RU" dirty="0"/>
          </a:p>
          <a:p>
            <a:pPr algn="ctr"/>
            <a:r>
              <a:rPr lang="ru-RU" b="1" i="1" dirty="0"/>
              <a:t>На середину зала выходит капитан</a:t>
            </a:r>
            <a:endParaRPr lang="ru-RU" dirty="0"/>
          </a:p>
          <a:p>
            <a:r>
              <a:rPr lang="ru-RU" b="1" u="sng" dirty="0"/>
              <a:t>Капитан:</a:t>
            </a:r>
            <a:endParaRPr lang="ru-RU" dirty="0"/>
          </a:p>
          <a:p>
            <a:r>
              <a:rPr lang="ru-RU" dirty="0"/>
              <a:t>Море синее нас ждет.</a:t>
            </a:r>
          </a:p>
          <a:p>
            <a:r>
              <a:rPr lang="ru-RU" dirty="0"/>
              <a:t>По местам! Полный  вперед!</a:t>
            </a:r>
          </a:p>
          <a:p>
            <a:pPr algn="ctr"/>
            <a:r>
              <a:rPr lang="ru-RU" b="1" i="1" dirty="0"/>
              <a:t>Все дети выходя, становятся врассыпную</a:t>
            </a:r>
            <a:r>
              <a:rPr lang="ru-RU" b="1" i="1" dirty="0" smtClean="0"/>
              <a:t>.</a:t>
            </a:r>
            <a:endParaRPr lang="ru-RU" dirty="0"/>
          </a:p>
          <a:p>
            <a:r>
              <a:rPr lang="ru-RU" b="1" u="sng" dirty="0"/>
              <a:t>Морячка1:</a:t>
            </a:r>
            <a:endParaRPr lang="ru-RU" dirty="0"/>
          </a:p>
          <a:p>
            <a:r>
              <a:rPr lang="ru-RU" dirty="0"/>
              <a:t>Это Остров Музыкальный,</a:t>
            </a:r>
          </a:p>
          <a:p>
            <a:r>
              <a:rPr lang="ru-RU" dirty="0"/>
              <a:t>Песенный и танцевальный.</a:t>
            </a:r>
          </a:p>
          <a:p>
            <a:r>
              <a:rPr lang="ru-RU" dirty="0"/>
              <a:t>Здесь звуки мелодичные живут,</a:t>
            </a:r>
          </a:p>
          <a:p>
            <a:r>
              <a:rPr lang="ru-RU" dirty="0"/>
              <a:t>На инструментах все танцуют и поют.</a:t>
            </a:r>
          </a:p>
        </p:txBody>
      </p:sp>
    </p:spTree>
    <p:extLst>
      <p:ext uri="{BB962C8B-B14F-4D97-AF65-F5344CB8AC3E}">
        <p14:creationId xmlns:p14="http://schemas.microsoft.com/office/powerpoint/2010/main" val="14500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песня </a:t>
            </a:r>
            <a:r>
              <a:rPr lang="ru-RU" b="1" i="1" dirty="0"/>
              <a:t>«Без музыки, без песенки…»</a:t>
            </a:r>
            <a:endParaRPr lang="ru-RU" dirty="0"/>
          </a:p>
          <a:p>
            <a:pPr algn="ctr"/>
            <a:r>
              <a:rPr lang="ru-RU" b="1" i="1" dirty="0"/>
              <a:t>дети остаются на своих местах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/>
              <a:t>Дирижер: </a:t>
            </a:r>
            <a:r>
              <a:rPr lang="ru-RU" i="1" dirty="0"/>
              <a:t>проходит вперед</a:t>
            </a:r>
            <a:endParaRPr lang="ru-RU" dirty="0"/>
          </a:p>
          <a:p>
            <a:r>
              <a:rPr lang="ru-RU" dirty="0"/>
              <a:t>На музыкальном острове</a:t>
            </a:r>
          </a:p>
          <a:p>
            <a:r>
              <a:rPr lang="ru-RU" dirty="0"/>
              <a:t>Порядок музыкальный:</a:t>
            </a:r>
          </a:p>
          <a:p>
            <a:r>
              <a:rPr lang="ru-RU" dirty="0"/>
              <a:t>Здесь на линейках нотки</a:t>
            </a:r>
          </a:p>
          <a:p>
            <a:r>
              <a:rPr lang="ru-RU" dirty="0"/>
              <a:t>Веселые живут.</a:t>
            </a:r>
          </a:p>
          <a:p>
            <a:r>
              <a:rPr lang="ru-RU" dirty="0"/>
              <a:t>У каждой нотки – домик,</a:t>
            </a:r>
          </a:p>
          <a:p>
            <a:r>
              <a:rPr lang="ru-RU" dirty="0"/>
              <a:t>Особый, персональный.</a:t>
            </a:r>
          </a:p>
          <a:p>
            <a:r>
              <a:rPr lang="ru-RU" dirty="0"/>
              <a:t>В оркестре все играют,</a:t>
            </a:r>
          </a:p>
          <a:p>
            <a:r>
              <a:rPr lang="ru-RU" dirty="0"/>
              <a:t>Сольфеджио поют.</a:t>
            </a:r>
          </a:p>
          <a:p>
            <a:r>
              <a:rPr lang="ru-RU" b="1" u="sng" dirty="0"/>
              <a:t>Воспитатель 2:</a:t>
            </a:r>
            <a:endParaRPr lang="ru-RU" dirty="0"/>
          </a:p>
          <a:p>
            <a:r>
              <a:rPr lang="ru-RU" dirty="0"/>
              <a:t>Уважаемый дирижер!</a:t>
            </a:r>
          </a:p>
          <a:p>
            <a:r>
              <a:rPr lang="ru-RU" dirty="0"/>
              <a:t>Пассажиры и команда нашего корабля очень хотят послушать, как играет ваш чудесный оркестр.</a:t>
            </a:r>
          </a:p>
          <a:p>
            <a:r>
              <a:rPr lang="ru-RU" b="1" u="sng" dirty="0"/>
              <a:t>Дирижер:</a:t>
            </a:r>
            <a:endParaRPr lang="ru-RU" dirty="0"/>
          </a:p>
          <a:p>
            <a:r>
              <a:rPr lang="ru-RU" dirty="0"/>
              <a:t>Нотки! Ну-ка по местам!</a:t>
            </a:r>
          </a:p>
          <a:p>
            <a:r>
              <a:rPr lang="ru-RU" dirty="0"/>
              <a:t>Пьесу вы сыграйте нам.</a:t>
            </a:r>
          </a:p>
          <a:p>
            <a:pPr algn="ctr"/>
            <a:r>
              <a:rPr lang="ru-RU" b="1" i="1" dirty="0"/>
              <a:t>«Прощальная песенка» (дети играют на треугольниках)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4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568952" cy="755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Капитан:</a:t>
            </a:r>
            <a:endParaRPr lang="ru-RU" dirty="0"/>
          </a:p>
          <a:p>
            <a:r>
              <a:rPr lang="ru-RU" dirty="0"/>
              <a:t>Море синее нас ждет.</a:t>
            </a:r>
          </a:p>
          <a:p>
            <a:r>
              <a:rPr lang="ru-RU" dirty="0"/>
              <a:t>По местам! Полный  вперед!</a:t>
            </a:r>
          </a:p>
          <a:p>
            <a:r>
              <a:rPr lang="ru-RU" dirty="0"/>
              <a:t>Вон по курсу островок,</a:t>
            </a:r>
          </a:p>
          <a:p>
            <a:r>
              <a:rPr lang="ru-RU" dirty="0"/>
              <a:t>Он не низок, не высок.</a:t>
            </a:r>
          </a:p>
          <a:p>
            <a:r>
              <a:rPr lang="ru-RU" dirty="0"/>
              <a:t>Это островок игрушек-</a:t>
            </a:r>
          </a:p>
          <a:p>
            <a:r>
              <a:rPr lang="ru-RU" dirty="0"/>
              <a:t>Кукол, мишек, погремушек.</a:t>
            </a:r>
          </a:p>
          <a:p>
            <a:r>
              <a:rPr lang="ru-RU" b="1" u="sng" dirty="0"/>
              <a:t>Морячка 2:</a:t>
            </a:r>
            <a:endParaRPr lang="ru-RU" dirty="0"/>
          </a:p>
          <a:p>
            <a:r>
              <a:rPr lang="ru-RU" dirty="0"/>
              <a:t>Нам они знакомы с детства,</a:t>
            </a:r>
          </a:p>
          <a:p>
            <a:r>
              <a:rPr lang="ru-RU" dirty="0"/>
              <a:t>С ними мы играем вместе,</a:t>
            </a:r>
          </a:p>
          <a:p>
            <a:r>
              <a:rPr lang="ru-RU" dirty="0"/>
              <a:t>Берегли их и любили,</a:t>
            </a:r>
          </a:p>
          <a:p>
            <a:r>
              <a:rPr lang="ru-RU" dirty="0"/>
              <a:t>Когда маленькими были.</a:t>
            </a:r>
          </a:p>
          <a:p>
            <a:pPr algn="ctr"/>
            <a:r>
              <a:rPr lang="ru-RU" b="1" i="1" dirty="0"/>
              <a:t>Выбегают девочки с игрушками</a:t>
            </a:r>
            <a:endParaRPr lang="ru-RU" dirty="0"/>
          </a:p>
          <a:p>
            <a:r>
              <a:rPr lang="ru-RU" b="1" u="sng" dirty="0"/>
              <a:t>1 девочка:</a:t>
            </a:r>
            <a:endParaRPr lang="ru-RU" dirty="0"/>
          </a:p>
          <a:p>
            <a:r>
              <a:rPr lang="ru-RU" dirty="0"/>
              <a:t>Вот мишутка заводной,</a:t>
            </a:r>
          </a:p>
          <a:p>
            <a:r>
              <a:rPr lang="ru-RU" dirty="0"/>
              <a:t>Поиграйте вы со мной!</a:t>
            </a:r>
          </a:p>
          <a:p>
            <a:r>
              <a:rPr lang="ru-RU" dirty="0"/>
              <a:t>Он забавный, косолапый,</a:t>
            </a:r>
          </a:p>
          <a:p>
            <a:r>
              <a:rPr lang="ru-RU" dirty="0"/>
              <a:t>Он умеет топать лапой.</a:t>
            </a:r>
          </a:p>
          <a:p>
            <a:r>
              <a:rPr lang="ru-RU" dirty="0"/>
              <a:t>А еще может реветь,</a:t>
            </a:r>
          </a:p>
          <a:p>
            <a:r>
              <a:rPr lang="ru-RU" dirty="0"/>
              <a:t>Ведь на то он и медведь!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68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2732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2 девочка:</a:t>
            </a:r>
            <a:endParaRPr lang="ru-RU" dirty="0"/>
          </a:p>
          <a:p>
            <a:r>
              <a:rPr lang="ru-RU" dirty="0"/>
              <a:t>Девочки дочкой ее называют,</a:t>
            </a:r>
          </a:p>
          <a:p>
            <a:r>
              <a:rPr lang="ru-RU" dirty="0"/>
              <a:t>Яркие ленты в косички вплетают.</a:t>
            </a:r>
          </a:p>
          <a:p>
            <a:r>
              <a:rPr lang="ru-RU" dirty="0"/>
              <a:t>Любят с куклой они танцевать,</a:t>
            </a:r>
          </a:p>
          <a:p>
            <a:r>
              <a:rPr lang="ru-RU" dirty="0"/>
              <a:t>С куклой нарядной приятно играть.</a:t>
            </a:r>
          </a:p>
          <a:p>
            <a:r>
              <a:rPr lang="ru-RU" b="1" u="sng" dirty="0"/>
              <a:t>3 девочка:</a:t>
            </a:r>
            <a:endParaRPr lang="ru-RU" dirty="0"/>
          </a:p>
          <a:p>
            <a:r>
              <a:rPr lang="ru-RU" dirty="0"/>
              <a:t>Ну, а игры с мячиком </a:t>
            </a:r>
          </a:p>
          <a:p>
            <a:r>
              <a:rPr lang="ru-RU" dirty="0"/>
              <a:t>Любят наши мальчики.</a:t>
            </a:r>
          </a:p>
          <a:p>
            <a:r>
              <a:rPr lang="ru-RU" dirty="0"/>
              <a:t>Мячик можно покатать,</a:t>
            </a:r>
          </a:p>
          <a:p>
            <a:r>
              <a:rPr lang="ru-RU" dirty="0"/>
              <a:t>Можно вверх его бросать,</a:t>
            </a:r>
          </a:p>
          <a:p>
            <a:r>
              <a:rPr lang="ru-RU" dirty="0"/>
              <a:t>Можно поиграть в футбол</a:t>
            </a:r>
          </a:p>
          <a:p>
            <a:r>
              <a:rPr lang="ru-RU" dirty="0"/>
              <a:t>И  забить в ворота гол!</a:t>
            </a:r>
          </a:p>
          <a:p>
            <a:r>
              <a:rPr lang="ru-RU" b="1" u="sng" dirty="0"/>
              <a:t>1 девочка:</a:t>
            </a:r>
            <a:endParaRPr lang="ru-RU" dirty="0"/>
          </a:p>
          <a:p>
            <a:r>
              <a:rPr lang="ru-RU" dirty="0"/>
              <a:t>Любите играть в игрушки?</a:t>
            </a:r>
          </a:p>
          <a:p>
            <a:r>
              <a:rPr lang="ru-RU" b="1" u="sng" dirty="0"/>
              <a:t>2 девочка:</a:t>
            </a:r>
            <a:endParaRPr lang="ru-RU" dirty="0"/>
          </a:p>
          <a:p>
            <a:r>
              <a:rPr lang="ru-RU" dirty="0"/>
              <a:t>Становитесь друг за дружкой!</a:t>
            </a:r>
          </a:p>
          <a:p>
            <a:r>
              <a:rPr lang="ru-RU" b="1" u="sng" dirty="0"/>
              <a:t>3 девочка:</a:t>
            </a:r>
            <a:endParaRPr lang="ru-RU" dirty="0"/>
          </a:p>
          <a:p>
            <a:r>
              <a:rPr lang="ru-RU" dirty="0"/>
              <a:t>Раз, два, три, четыре, пять – </a:t>
            </a:r>
          </a:p>
          <a:p>
            <a:r>
              <a:rPr lang="ru-RU" dirty="0"/>
              <a:t>Будем мы сейчас играть.</a:t>
            </a:r>
          </a:p>
          <a:p>
            <a:pPr algn="ctr"/>
            <a:r>
              <a:rPr lang="ru-RU" b="1" i="1" dirty="0"/>
              <a:t>«Маленькая страна» танец с игрушками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2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Ведущий 1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dirty="0"/>
              <a:t>Наше плавание подходит к концу.</a:t>
            </a:r>
          </a:p>
          <a:p>
            <a:r>
              <a:rPr lang="ru-RU" dirty="0"/>
              <a:t>Мы побывали на островах Дошкольного детства.  А впереди нас ждет большой материк, который называется жизнь.  Вот уж издали видна большая школьная страна!</a:t>
            </a:r>
          </a:p>
          <a:p>
            <a:pPr algn="ctr"/>
            <a:r>
              <a:rPr lang="ru-RU" b="1" i="1" dirty="0"/>
              <a:t>Дети становятся полукругом</a:t>
            </a: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Сколько дней сюда мы приходили</a:t>
            </a:r>
          </a:p>
          <a:p>
            <a:r>
              <a:rPr lang="ru-RU" dirty="0"/>
              <a:t>И, хотя не слушали подчас,</a:t>
            </a:r>
          </a:p>
          <a:p>
            <a:r>
              <a:rPr lang="ru-RU" dirty="0"/>
              <a:t>Всей душой мы вас любили,</a:t>
            </a:r>
          </a:p>
          <a:p>
            <a:r>
              <a:rPr lang="ru-RU" dirty="0"/>
              <a:t>Ну и вы не забывайте нас.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Мы говорим спасибо вам большое</a:t>
            </a:r>
          </a:p>
          <a:p>
            <a:r>
              <a:rPr lang="ru-RU" dirty="0"/>
              <a:t>За то, что нас по жизни повели!</a:t>
            </a:r>
          </a:p>
          <a:p>
            <a:r>
              <a:rPr lang="ru-RU" dirty="0"/>
              <a:t>За то, что нас любили всей душою</a:t>
            </a:r>
          </a:p>
          <a:p>
            <a:r>
              <a:rPr lang="ru-RU" dirty="0"/>
              <a:t>И наши шалости всегда прощали вы.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Так пусть же вам щедрее светит солнце!</a:t>
            </a:r>
          </a:p>
          <a:p>
            <a:r>
              <a:rPr lang="ru-RU" dirty="0"/>
              <a:t>От всех ребят, что рядом  и вдали!</a:t>
            </a:r>
          </a:p>
          <a:p>
            <a:r>
              <a:rPr lang="ru-RU" dirty="0"/>
              <a:t>Вам, тем, кто в школу выпустил питомцев…</a:t>
            </a:r>
          </a:p>
          <a:p>
            <a:r>
              <a:rPr lang="ru-RU" dirty="0"/>
              <a:t>Все дети: шлем свой поклон – от неба до земли!</a:t>
            </a:r>
          </a:p>
          <a:p>
            <a:pPr algn="ctr"/>
            <a:r>
              <a:rPr lang="ru-RU" b="1" i="1" dirty="0"/>
              <a:t>Танец «Дети солнца»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205" y="404664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r>
              <a:rPr lang="ru-RU" sz="2000" b="1" u="sng" dirty="0" smtClean="0">
                <a:latin typeface="Arial Black" pitchFamily="34" charset="0"/>
              </a:rPr>
              <a:t>Взрослые:</a:t>
            </a:r>
          </a:p>
          <a:p>
            <a:pPr algn="ctr"/>
            <a:r>
              <a:rPr lang="ru-RU" b="1" i="1" dirty="0" smtClean="0">
                <a:latin typeface="+mj-lt"/>
              </a:rPr>
              <a:t>Ведущие, воспитатель средней группы.</a:t>
            </a:r>
            <a:endParaRPr lang="ru-RU" b="1" i="1" dirty="0">
              <a:latin typeface="+mj-lt"/>
            </a:endParaRPr>
          </a:p>
          <a:p>
            <a:pPr algn="ctr"/>
            <a:r>
              <a:rPr lang="ru-RU" sz="2000" b="1" u="sng" dirty="0" smtClean="0">
                <a:latin typeface="Arial Black" pitchFamily="34" charset="0"/>
              </a:rPr>
              <a:t>Дети:</a:t>
            </a:r>
          </a:p>
          <a:p>
            <a:pPr algn="ctr"/>
            <a:r>
              <a:rPr lang="ru-RU" b="1" i="1" dirty="0" err="1" smtClean="0"/>
              <a:t>Карлсон</a:t>
            </a:r>
            <a:r>
              <a:rPr lang="ru-RU" b="1" i="1" dirty="0" smtClean="0"/>
              <a:t>,</a:t>
            </a:r>
          </a:p>
          <a:p>
            <a:pPr algn="ctr"/>
            <a:r>
              <a:rPr lang="ru-RU" b="1" i="1" dirty="0" smtClean="0"/>
              <a:t>Муха-Цокотуха,</a:t>
            </a:r>
          </a:p>
          <a:p>
            <a:pPr algn="ctr"/>
            <a:r>
              <a:rPr lang="ru-RU" b="1" i="1" dirty="0" smtClean="0"/>
              <a:t>Мальвина,</a:t>
            </a:r>
          </a:p>
          <a:p>
            <a:pPr algn="ctr"/>
            <a:r>
              <a:rPr lang="ru-RU" b="1" i="1" dirty="0" smtClean="0"/>
              <a:t>Буратино,</a:t>
            </a:r>
          </a:p>
          <a:p>
            <a:pPr algn="ctr"/>
            <a:r>
              <a:rPr lang="ru-RU" b="1" i="1" dirty="0" err="1" smtClean="0"/>
              <a:t>Дюймовочка</a:t>
            </a:r>
            <a:r>
              <a:rPr lang="ru-RU" b="1" i="1" dirty="0" smtClean="0"/>
              <a:t>,</a:t>
            </a:r>
          </a:p>
          <a:p>
            <a:pPr algn="ctr"/>
            <a:r>
              <a:rPr lang="ru-RU" b="1" i="1" dirty="0" smtClean="0"/>
              <a:t>Капитан,</a:t>
            </a:r>
          </a:p>
          <a:p>
            <a:pPr algn="ctr"/>
            <a:r>
              <a:rPr lang="ru-RU" b="1" i="1" dirty="0" smtClean="0"/>
              <a:t>Морячки(4 девочки),</a:t>
            </a:r>
          </a:p>
          <a:p>
            <a:pPr algn="ctr"/>
            <a:r>
              <a:rPr lang="ru-RU" b="1" i="1" dirty="0" smtClean="0"/>
              <a:t>Краски(4 девочки),</a:t>
            </a:r>
          </a:p>
          <a:p>
            <a:pPr algn="ctr"/>
            <a:r>
              <a:rPr lang="ru-RU" b="1" i="1" dirty="0" smtClean="0"/>
              <a:t>Дирижер.</a:t>
            </a:r>
          </a:p>
        </p:txBody>
      </p:sp>
    </p:spTree>
    <p:extLst>
      <p:ext uri="{BB962C8B-B14F-4D97-AF65-F5344CB8AC3E}">
        <p14:creationId xmlns:p14="http://schemas.microsoft.com/office/powerpoint/2010/main" val="36668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 Звучит музыка А. Вивальди.</a:t>
            </a:r>
            <a:endParaRPr lang="ru-RU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Использование </a:t>
            </a:r>
            <a:r>
              <a:rPr lang="ru-RU" dirty="0" err="1"/>
              <a:t>мульт</a:t>
            </a:r>
            <a:r>
              <a:rPr lang="ru-RU" dirty="0"/>
              <a:t>. оборудования. Презентация «Дошкольное детство – большая страна!»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Слово родительскому комитету.</a:t>
            </a:r>
          </a:p>
          <a:p>
            <a:r>
              <a:rPr lang="ru-RU" b="1" u="sng" dirty="0"/>
              <a:t>Мальчик:</a:t>
            </a:r>
            <a:endParaRPr lang="ru-RU" dirty="0"/>
          </a:p>
          <a:p>
            <a:r>
              <a:rPr lang="ru-RU" dirty="0"/>
              <a:t>Сотрудники нашего детского сада</a:t>
            </a:r>
          </a:p>
          <a:p>
            <a:r>
              <a:rPr lang="ru-RU" dirty="0"/>
              <a:t>От шумной и любящей вас детворы,</a:t>
            </a:r>
          </a:p>
          <a:p>
            <a:r>
              <a:rPr lang="ru-RU" dirty="0"/>
              <a:t>Примите, пожалуйста, эту награду – </a:t>
            </a:r>
          </a:p>
          <a:p>
            <a:r>
              <a:rPr lang="ru-RU" dirty="0"/>
              <a:t>Наши улыбки и эти цветы!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Вручение цветов.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/>
              <a:t>Слово заведующей.</a:t>
            </a:r>
          </a:p>
        </p:txBody>
      </p:sp>
    </p:spTree>
    <p:extLst>
      <p:ext uri="{BB962C8B-B14F-4D97-AF65-F5344CB8AC3E}">
        <p14:creationId xmlns:p14="http://schemas.microsoft.com/office/powerpoint/2010/main" val="17546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0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960" y="2967335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5314"/>
            <a:ext cx="8517528" cy="37037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5715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только начинается…</a:t>
            </a:r>
            <a:endParaRPr lang="ru-RU" sz="5400" b="1" cap="none" spc="0" dirty="0">
              <a:ln w="5715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63" y="179103"/>
            <a:ext cx="2843808" cy="181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937">
            <a:off x="7995" y="4174647"/>
            <a:ext cx="3131840" cy="195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5" y="130996"/>
            <a:ext cx="219070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64" y="0"/>
            <a:ext cx="1738484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48">
            <a:off x="3187241" y="4140618"/>
            <a:ext cx="2267744" cy="160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2" y="5656042"/>
            <a:ext cx="1835696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4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 фон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i="1" dirty="0"/>
              <a:t>Дети под музыку заходят в музыкальный зал и исполняют «Вальс» из мф «Анастасия», затем становятся полукругом и читают стихи.</a:t>
            </a:r>
            <a:endParaRPr lang="ru-RU" dirty="0"/>
          </a:p>
          <a:p>
            <a:r>
              <a:rPr lang="ru-RU" b="1" u="sng" dirty="0"/>
              <a:t>Воспитатель 1:</a:t>
            </a:r>
            <a:endParaRPr lang="ru-RU" dirty="0"/>
          </a:p>
          <a:p>
            <a:r>
              <a:rPr lang="ru-RU" dirty="0"/>
              <a:t>В нашем зале становится тише,</a:t>
            </a:r>
          </a:p>
          <a:p>
            <a:r>
              <a:rPr lang="ru-RU" dirty="0"/>
              <a:t>Слышно даже биенье сердец.</a:t>
            </a:r>
          </a:p>
          <a:p>
            <a:r>
              <a:rPr lang="ru-RU" dirty="0"/>
              <a:t>Ждет начальная школа детишек,</a:t>
            </a:r>
          </a:p>
          <a:p>
            <a:r>
              <a:rPr lang="ru-RU" dirty="0"/>
              <a:t>Эта школа дорога чудес!</a:t>
            </a:r>
          </a:p>
          <a:p>
            <a:r>
              <a:rPr lang="ru-RU" dirty="0"/>
              <a:t>Все грустим мы сейчас, расставаясь,</a:t>
            </a:r>
          </a:p>
          <a:p>
            <a:r>
              <a:rPr lang="ru-RU" dirty="0"/>
              <a:t>Вспоминая счастливые дни,</a:t>
            </a:r>
          </a:p>
          <a:p>
            <a:r>
              <a:rPr lang="ru-RU" dirty="0"/>
              <a:t>Как пришли вы сюда малышами</a:t>
            </a:r>
          </a:p>
          <a:p>
            <a:r>
              <a:rPr lang="ru-RU" dirty="0"/>
              <a:t>И какими от нас вы ушли.</a:t>
            </a:r>
          </a:p>
          <a:p>
            <a:r>
              <a:rPr lang="ru-RU" b="1" u="sng" dirty="0"/>
              <a:t>Воспитатель 2:</a:t>
            </a:r>
            <a:endParaRPr lang="ru-RU" dirty="0"/>
          </a:p>
          <a:p>
            <a:r>
              <a:rPr lang="ru-RU" dirty="0"/>
              <a:t>В нашей группе мы с вами мечтали</a:t>
            </a:r>
          </a:p>
          <a:p>
            <a:r>
              <a:rPr lang="ru-RU" dirty="0"/>
              <a:t>И дорогою знаний вели.</a:t>
            </a:r>
          </a:p>
          <a:p>
            <a:r>
              <a:rPr lang="ru-RU" dirty="0"/>
              <a:t>Здесь друзей вы своих повстречали</a:t>
            </a:r>
          </a:p>
          <a:p>
            <a:r>
              <a:rPr lang="ru-RU" dirty="0"/>
              <a:t>И открытия делали вы.</a:t>
            </a:r>
          </a:p>
          <a:p>
            <a:r>
              <a:rPr lang="ru-RU" dirty="0"/>
              <a:t>Пожелаем вам, дети, успехов,</a:t>
            </a:r>
          </a:p>
          <a:p>
            <a:r>
              <a:rPr lang="ru-RU" dirty="0"/>
              <a:t>И добра, и любви без конца.</a:t>
            </a:r>
          </a:p>
          <a:p>
            <a:r>
              <a:rPr lang="ru-RU" dirty="0"/>
              <a:t>Пусть по больше в глазах будет смеха,</a:t>
            </a:r>
          </a:p>
          <a:p>
            <a:r>
              <a:rPr lang="ru-RU" dirty="0"/>
              <a:t>Золотыми пусть будут сердца.</a:t>
            </a:r>
          </a:p>
        </p:txBody>
      </p:sp>
    </p:spTree>
    <p:extLst>
      <p:ext uri="{BB962C8B-B14F-4D97-AF65-F5344CB8AC3E}">
        <p14:creationId xmlns:p14="http://schemas.microsoft.com/office/powerpoint/2010/main" val="2947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 фон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Дети:</a:t>
            </a:r>
            <a:endParaRPr lang="ru-RU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/>
              <a:t>Шли </a:t>
            </a:r>
            <a:r>
              <a:rPr lang="ru-RU" dirty="0"/>
              <a:t>денечки очень быстро,</a:t>
            </a:r>
          </a:p>
          <a:p>
            <a:r>
              <a:rPr lang="ru-RU" dirty="0" smtClean="0"/>
              <a:t>      Подрастала </a:t>
            </a:r>
            <a:r>
              <a:rPr lang="ru-RU" dirty="0"/>
              <a:t>детвора.</a:t>
            </a:r>
          </a:p>
          <a:p>
            <a:r>
              <a:rPr lang="ru-RU" dirty="0" smtClean="0"/>
              <a:t>      Мы </a:t>
            </a:r>
            <a:r>
              <a:rPr lang="ru-RU" dirty="0"/>
              <a:t>уже большими стали,</a:t>
            </a:r>
          </a:p>
          <a:p>
            <a:r>
              <a:rPr lang="ru-RU" dirty="0" smtClean="0"/>
              <a:t>      В </a:t>
            </a:r>
            <a:r>
              <a:rPr lang="ru-RU" dirty="0"/>
              <a:t>школу нам идти пора.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Вот шагают по дорожке</a:t>
            </a:r>
          </a:p>
          <a:p>
            <a:r>
              <a:rPr lang="ru-RU" dirty="0" smtClean="0"/>
              <a:t>      Наши </a:t>
            </a:r>
            <a:r>
              <a:rPr lang="ru-RU" dirty="0"/>
              <a:t>маленькие ножки.</a:t>
            </a:r>
          </a:p>
          <a:p>
            <a:r>
              <a:rPr lang="ru-RU" dirty="0" smtClean="0"/>
              <a:t>      Вы </a:t>
            </a:r>
            <a:r>
              <a:rPr lang="ru-RU" dirty="0"/>
              <a:t>нам хлопайте скорее</a:t>
            </a:r>
          </a:p>
          <a:p>
            <a:r>
              <a:rPr lang="ru-RU" dirty="0" smtClean="0"/>
              <a:t>      И </a:t>
            </a:r>
            <a:r>
              <a:rPr lang="ru-RU" dirty="0"/>
              <a:t>встречайте веселее.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Мы </a:t>
            </a:r>
            <a:r>
              <a:rPr lang="ru-RU" dirty="0"/>
              <a:t>пришли сюда в пинетках,</a:t>
            </a:r>
          </a:p>
          <a:p>
            <a:r>
              <a:rPr lang="ru-RU" dirty="0" smtClean="0"/>
              <a:t>      Были </a:t>
            </a:r>
            <a:r>
              <a:rPr lang="ru-RU" dirty="0"/>
              <a:t>маленькие детки.</a:t>
            </a:r>
          </a:p>
          <a:p>
            <a:r>
              <a:rPr lang="ru-RU" dirty="0" smtClean="0"/>
              <a:t>      Нас </a:t>
            </a:r>
            <a:r>
              <a:rPr lang="ru-RU" dirty="0"/>
              <a:t>учили спать и кушать,</a:t>
            </a:r>
          </a:p>
          <a:p>
            <a:r>
              <a:rPr lang="ru-RU" dirty="0" smtClean="0"/>
              <a:t>      Нас </a:t>
            </a:r>
            <a:r>
              <a:rPr lang="ru-RU" dirty="0"/>
              <a:t>учили сказки слушать.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Меня кормили с ложки,</a:t>
            </a:r>
          </a:p>
          <a:p>
            <a:r>
              <a:rPr lang="ru-RU" dirty="0" smtClean="0"/>
              <a:t>      Но </a:t>
            </a:r>
            <a:r>
              <a:rPr lang="ru-RU" dirty="0"/>
              <a:t>я подрос немножко.</a:t>
            </a:r>
          </a:p>
          <a:p>
            <a:r>
              <a:rPr lang="ru-RU" dirty="0" smtClean="0"/>
              <a:t>      Смотрите-ка </a:t>
            </a:r>
            <a:r>
              <a:rPr lang="ru-RU" dirty="0"/>
              <a:t>скорее.</a:t>
            </a:r>
          </a:p>
          <a:p>
            <a:r>
              <a:rPr lang="ru-RU" dirty="0" smtClean="0"/>
              <a:t>      Я </a:t>
            </a:r>
            <a:r>
              <a:rPr lang="ru-RU" dirty="0"/>
              <a:t>кушать сам умею!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Я умею одеваться</a:t>
            </a:r>
          </a:p>
          <a:p>
            <a:r>
              <a:rPr lang="ru-RU" dirty="0" smtClean="0"/>
              <a:t>     И </a:t>
            </a:r>
            <a:r>
              <a:rPr lang="ru-RU" dirty="0"/>
              <a:t>если захочу,</a:t>
            </a:r>
          </a:p>
          <a:p>
            <a:r>
              <a:rPr lang="ru-RU" dirty="0" smtClean="0"/>
              <a:t>     Я </a:t>
            </a:r>
            <a:r>
              <a:rPr lang="ru-RU" dirty="0"/>
              <a:t>и маленького братца</a:t>
            </a:r>
          </a:p>
          <a:p>
            <a:r>
              <a:rPr lang="ru-RU" dirty="0" smtClean="0"/>
              <a:t>     Одеваться </a:t>
            </a:r>
            <a:r>
              <a:rPr lang="ru-RU" dirty="0"/>
              <a:t>научу.</a:t>
            </a:r>
          </a:p>
        </p:txBody>
      </p:sp>
    </p:spTree>
    <p:extLst>
      <p:ext uri="{BB962C8B-B14F-4D97-AF65-F5344CB8AC3E}">
        <p14:creationId xmlns:p14="http://schemas.microsoft.com/office/powerpoint/2010/main" val="2744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892480" cy="700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Каждый день мы по порядку</a:t>
            </a:r>
          </a:p>
          <a:p>
            <a:r>
              <a:rPr lang="ru-RU" dirty="0" smtClean="0"/>
              <a:t>      В </a:t>
            </a:r>
            <a:r>
              <a:rPr lang="ru-RU" dirty="0"/>
              <a:t>группе делали зарядку.</a:t>
            </a:r>
          </a:p>
          <a:p>
            <a:r>
              <a:rPr lang="ru-RU" dirty="0" smtClean="0"/>
              <a:t>      Вот </a:t>
            </a:r>
            <a:r>
              <a:rPr lang="ru-RU" dirty="0"/>
              <a:t>и стали крепышами-</a:t>
            </a:r>
          </a:p>
          <a:p>
            <a:r>
              <a:rPr lang="ru-RU" dirty="0" smtClean="0"/>
              <a:t>      Не </a:t>
            </a:r>
            <a:r>
              <a:rPr lang="ru-RU" dirty="0"/>
              <a:t>нарадоваться маме.</a:t>
            </a:r>
          </a:p>
          <a:p>
            <a:r>
              <a:rPr lang="ru-RU" dirty="0" smtClean="0"/>
              <a:t>      Все </a:t>
            </a:r>
            <a:r>
              <a:rPr lang="ru-RU" dirty="0"/>
              <a:t>спортсмены высший класс!</a:t>
            </a:r>
          </a:p>
          <a:p>
            <a:r>
              <a:rPr lang="ru-RU" dirty="0" smtClean="0"/>
              <a:t>      Полюбуйтесь-ка </a:t>
            </a:r>
            <a:r>
              <a:rPr lang="ru-RU" dirty="0"/>
              <a:t>на нас!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Умываемся мы быстро,</a:t>
            </a:r>
          </a:p>
          <a:p>
            <a:r>
              <a:rPr lang="ru-RU" dirty="0" smtClean="0"/>
              <a:t>      Вытираемся </a:t>
            </a:r>
            <a:r>
              <a:rPr lang="ru-RU" dirty="0"/>
              <a:t>мы чисто,</a:t>
            </a:r>
          </a:p>
          <a:p>
            <a:r>
              <a:rPr lang="ru-RU" dirty="0" smtClean="0"/>
              <a:t>      Так </a:t>
            </a:r>
            <a:r>
              <a:rPr lang="ru-RU" dirty="0"/>
              <a:t>опрятны, аккуратны,</a:t>
            </a:r>
          </a:p>
          <a:p>
            <a:r>
              <a:rPr lang="ru-RU" dirty="0" smtClean="0"/>
              <a:t>      Всем </a:t>
            </a:r>
            <a:r>
              <a:rPr lang="ru-RU" dirty="0"/>
              <a:t>смотреть на нас приятно.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Что такое «детский сад»?</a:t>
            </a:r>
          </a:p>
          <a:p>
            <a:r>
              <a:rPr lang="ru-RU" dirty="0" smtClean="0"/>
              <a:t>      Это </a:t>
            </a:r>
            <a:r>
              <a:rPr lang="ru-RU" dirty="0"/>
              <a:t>город для ребят.</a:t>
            </a:r>
          </a:p>
          <a:p>
            <a:r>
              <a:rPr lang="ru-RU" dirty="0" smtClean="0"/>
              <a:t>      Уголочек </a:t>
            </a:r>
            <a:r>
              <a:rPr lang="ru-RU" dirty="0"/>
              <a:t>детства,</a:t>
            </a:r>
          </a:p>
          <a:p>
            <a:r>
              <a:rPr lang="ru-RU" dirty="0" smtClean="0"/>
              <a:t>      Где </a:t>
            </a:r>
            <a:r>
              <a:rPr lang="ru-RU" dirty="0"/>
              <a:t>всему есть место:</a:t>
            </a:r>
          </a:p>
          <a:p>
            <a:r>
              <a:rPr lang="ru-RU" dirty="0" smtClean="0"/>
              <a:t>      Озорным </a:t>
            </a:r>
            <a:r>
              <a:rPr lang="ru-RU" dirty="0"/>
              <a:t>смешинкам,</a:t>
            </a:r>
          </a:p>
          <a:p>
            <a:r>
              <a:rPr lang="ru-RU" dirty="0" smtClean="0"/>
              <a:t>      Капелькам-слезинкам</a:t>
            </a:r>
            <a:r>
              <a:rPr lang="ru-RU" dirty="0"/>
              <a:t>!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Здесь в глазах у малышей</a:t>
            </a:r>
          </a:p>
          <a:p>
            <a:r>
              <a:rPr lang="ru-RU" dirty="0" smtClean="0"/>
              <a:t>      Мир </a:t>
            </a:r>
            <a:r>
              <a:rPr lang="ru-RU" dirty="0"/>
              <a:t>становится добрей.</a:t>
            </a:r>
          </a:p>
          <a:p>
            <a:r>
              <a:rPr lang="ru-RU" dirty="0" smtClean="0"/>
              <a:t>      Проживают </a:t>
            </a:r>
            <a:r>
              <a:rPr lang="ru-RU" dirty="0"/>
              <a:t>тут игрушки:</a:t>
            </a:r>
          </a:p>
          <a:p>
            <a:r>
              <a:rPr lang="ru-RU" dirty="0" smtClean="0"/>
              <a:t>      Куклы</a:t>
            </a:r>
            <a:r>
              <a:rPr lang="ru-RU" dirty="0"/>
              <a:t>, мячики, зверюшки.</a:t>
            </a:r>
          </a:p>
          <a:p>
            <a:r>
              <a:rPr lang="ru-RU" dirty="0" smtClean="0"/>
              <a:t>      И </a:t>
            </a:r>
            <a:r>
              <a:rPr lang="ru-RU" dirty="0"/>
              <a:t>петрушки озорные,</a:t>
            </a:r>
          </a:p>
          <a:p>
            <a:r>
              <a:rPr lang="ru-RU" dirty="0" smtClean="0"/>
              <a:t>      И </a:t>
            </a:r>
            <a:r>
              <a:rPr lang="ru-RU" dirty="0"/>
              <a:t>машины заводные;</a:t>
            </a:r>
          </a:p>
          <a:p>
            <a:r>
              <a:rPr lang="ru-RU" dirty="0" smtClean="0"/>
              <a:t>      Игры</a:t>
            </a:r>
            <a:r>
              <a:rPr lang="ru-RU" dirty="0"/>
              <a:t>, выдумки и шутки,</a:t>
            </a:r>
          </a:p>
          <a:p>
            <a:r>
              <a:rPr lang="ru-RU" dirty="0" smtClean="0"/>
              <a:t>      Смех</a:t>
            </a:r>
            <a:r>
              <a:rPr lang="ru-RU" dirty="0"/>
              <a:t>, веселье, прибаутки.</a:t>
            </a:r>
          </a:p>
        </p:txBody>
      </p:sp>
    </p:spTree>
    <p:extLst>
      <p:ext uri="{BB962C8B-B14F-4D97-AF65-F5344CB8AC3E}">
        <p14:creationId xmlns:p14="http://schemas.microsoft.com/office/powerpoint/2010/main" val="8051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36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/>
              <a:t>До </a:t>
            </a:r>
            <a:r>
              <a:rPr lang="ru-RU" dirty="0"/>
              <a:t>свиданья, мир игрушек!</a:t>
            </a:r>
          </a:p>
          <a:p>
            <a:r>
              <a:rPr lang="ru-RU" dirty="0" smtClean="0"/>
              <a:t>     Провожай </a:t>
            </a:r>
            <a:r>
              <a:rPr lang="ru-RU" dirty="0"/>
              <a:t>своих ребят.</a:t>
            </a:r>
          </a:p>
          <a:p>
            <a:r>
              <a:rPr lang="ru-RU" dirty="0" smtClean="0"/>
              <a:t>     Мы </a:t>
            </a:r>
            <a:r>
              <a:rPr lang="ru-RU" dirty="0"/>
              <a:t>прощаемся с тобою,</a:t>
            </a:r>
          </a:p>
          <a:p>
            <a:r>
              <a:rPr lang="ru-RU" dirty="0" smtClean="0"/>
              <a:t>     Наш </a:t>
            </a:r>
            <a:r>
              <a:rPr lang="ru-RU" dirty="0"/>
              <a:t>любимый детский сад!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Нам </a:t>
            </a:r>
            <a:r>
              <a:rPr lang="ru-RU" dirty="0"/>
              <a:t>малышами вновь не стать,</a:t>
            </a:r>
          </a:p>
          <a:p>
            <a:r>
              <a:rPr lang="ru-RU" dirty="0" smtClean="0"/>
              <a:t>     Еще </a:t>
            </a:r>
            <a:r>
              <a:rPr lang="ru-RU" dirty="0"/>
              <a:t>не найдено такое средство,</a:t>
            </a:r>
          </a:p>
          <a:p>
            <a:r>
              <a:rPr lang="ru-RU" dirty="0" smtClean="0"/>
              <a:t>     Когда </a:t>
            </a:r>
            <a:r>
              <a:rPr lang="ru-RU" dirty="0"/>
              <a:t>свободно мы могли летать</a:t>
            </a:r>
          </a:p>
          <a:p>
            <a:r>
              <a:rPr lang="ru-RU" dirty="0" smtClean="0"/>
              <a:t>     И </a:t>
            </a:r>
            <a:r>
              <a:rPr lang="ru-RU" dirty="0"/>
              <a:t>только сказка возвращает в детство.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Там солнечные краски</a:t>
            </a:r>
          </a:p>
          <a:p>
            <a:r>
              <a:rPr lang="ru-RU" dirty="0" smtClean="0"/>
              <a:t>     Танцуют </a:t>
            </a:r>
            <a:r>
              <a:rPr lang="ru-RU" dirty="0"/>
              <a:t>вальс для вас.</a:t>
            </a:r>
          </a:p>
          <a:p>
            <a:r>
              <a:rPr lang="ru-RU" dirty="0" smtClean="0"/>
              <a:t>     Нам </a:t>
            </a:r>
            <a:r>
              <a:rPr lang="ru-RU" dirty="0"/>
              <a:t>не прожить без сказки,</a:t>
            </a:r>
          </a:p>
          <a:p>
            <a:r>
              <a:rPr lang="ru-RU" dirty="0" smtClean="0"/>
              <a:t>     Ей </a:t>
            </a:r>
            <a:r>
              <a:rPr lang="ru-RU" dirty="0"/>
              <a:t>не прожить без нас!</a:t>
            </a:r>
          </a:p>
          <a:p>
            <a:r>
              <a:rPr lang="ru-RU" dirty="0"/>
              <a:t> 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Дети </a:t>
            </a:r>
            <a:r>
              <a:rPr lang="ru-RU" b="1" i="1" dirty="0"/>
              <a:t>исполняют песню «Удивительные сказки детства</a:t>
            </a:r>
            <a:r>
              <a:rPr lang="ru-RU" b="1" i="1" dirty="0" smtClean="0"/>
              <a:t>»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и садятся на стульчики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i="1" dirty="0"/>
              <a:t>Выходят дети средней группы (4 девочки и 4 мальчика)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911"/>
            <a:ext cx="86764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     </a:t>
            </a:r>
          </a:p>
          <a:p>
            <a:r>
              <a:rPr lang="ru-RU" dirty="0" smtClean="0"/>
              <a:t>      </a:t>
            </a:r>
            <a:r>
              <a:rPr lang="ru-RU" b="1" u="sng" dirty="0" smtClean="0"/>
              <a:t>Воспитатель средней группы:</a:t>
            </a:r>
            <a:endParaRPr lang="ru-RU" b="1" u="sng" dirty="0"/>
          </a:p>
          <a:p>
            <a:r>
              <a:rPr lang="ru-RU" dirty="0" smtClean="0"/>
              <a:t>      Собрались </a:t>
            </a:r>
            <a:r>
              <a:rPr lang="ru-RU" dirty="0"/>
              <a:t>сегодня</a:t>
            </a:r>
          </a:p>
          <a:p>
            <a:r>
              <a:rPr lang="ru-RU" dirty="0" smtClean="0"/>
              <a:t>      Гости </a:t>
            </a:r>
            <a:r>
              <a:rPr lang="ru-RU" dirty="0"/>
              <a:t>в нашем зале,</a:t>
            </a:r>
          </a:p>
          <a:p>
            <a:r>
              <a:rPr lang="ru-RU" dirty="0" smtClean="0"/>
              <a:t>      Ведь </a:t>
            </a:r>
            <a:r>
              <a:rPr lang="ru-RU" dirty="0"/>
              <a:t>сегодня будет</a:t>
            </a:r>
          </a:p>
          <a:p>
            <a:r>
              <a:rPr lang="ru-RU" dirty="0" smtClean="0"/>
              <a:t>      Ваш </a:t>
            </a:r>
            <a:r>
              <a:rPr lang="ru-RU" dirty="0"/>
              <a:t>прощальный бал.</a:t>
            </a:r>
          </a:p>
          <a:p>
            <a:r>
              <a:rPr lang="ru-RU" dirty="0" smtClean="0"/>
              <a:t>      Вы </a:t>
            </a:r>
            <a:r>
              <a:rPr lang="ru-RU" dirty="0"/>
              <a:t>все очень долго </a:t>
            </a:r>
          </a:p>
          <a:p>
            <a:r>
              <a:rPr lang="ru-RU" dirty="0" smtClean="0"/>
              <a:t>      Этот </a:t>
            </a:r>
            <a:r>
              <a:rPr lang="ru-RU" dirty="0"/>
              <a:t>праздник ждали.</a:t>
            </a:r>
          </a:p>
          <a:p>
            <a:r>
              <a:rPr lang="ru-RU" dirty="0" smtClean="0"/>
              <a:t>      Наконец </a:t>
            </a:r>
            <a:r>
              <a:rPr lang="ru-RU" dirty="0"/>
              <a:t>– то этот</a:t>
            </a:r>
          </a:p>
          <a:p>
            <a:r>
              <a:rPr lang="ru-RU" dirty="0" smtClean="0"/>
              <a:t>      Светлый </a:t>
            </a:r>
            <a:r>
              <a:rPr lang="ru-RU" dirty="0"/>
              <a:t>день настал.</a:t>
            </a:r>
          </a:p>
          <a:p>
            <a:pPr lvl="0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u="sng" dirty="0" smtClean="0"/>
              <a:t>Дети средней группы: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/>
              <a:t>Помним </a:t>
            </a:r>
            <a:r>
              <a:rPr lang="ru-RU" dirty="0"/>
              <a:t>мы все ваши</a:t>
            </a:r>
          </a:p>
          <a:p>
            <a:r>
              <a:rPr lang="ru-RU" dirty="0" smtClean="0"/>
              <a:t>      Первые </a:t>
            </a:r>
            <a:r>
              <a:rPr lang="ru-RU" dirty="0"/>
              <a:t>старанья:</a:t>
            </a:r>
          </a:p>
          <a:p>
            <a:r>
              <a:rPr lang="ru-RU" dirty="0" smtClean="0"/>
              <a:t>      Робко </a:t>
            </a:r>
            <a:r>
              <a:rPr lang="ru-RU" dirty="0"/>
              <a:t>брали в руку</a:t>
            </a:r>
          </a:p>
          <a:p>
            <a:r>
              <a:rPr lang="ru-RU" dirty="0" smtClean="0"/>
              <a:t>      Первый </a:t>
            </a:r>
            <a:r>
              <a:rPr lang="ru-RU" dirty="0"/>
              <a:t>карандаш.</a:t>
            </a:r>
          </a:p>
          <a:p>
            <a:pPr lvl="0"/>
            <a:r>
              <a:rPr lang="ru-RU" dirty="0" smtClean="0"/>
              <a:t>      Ложку </a:t>
            </a:r>
            <a:r>
              <a:rPr lang="ru-RU" dirty="0"/>
              <a:t>неумело</a:t>
            </a:r>
          </a:p>
          <a:p>
            <a:r>
              <a:rPr lang="ru-RU" dirty="0" smtClean="0"/>
              <a:t>      Вы </a:t>
            </a:r>
            <a:r>
              <a:rPr lang="ru-RU" dirty="0"/>
              <a:t>в руках держали…</a:t>
            </a:r>
          </a:p>
          <a:p>
            <a:r>
              <a:rPr lang="ru-RU" dirty="0" smtClean="0"/>
              <a:t>      А </a:t>
            </a:r>
            <a:r>
              <a:rPr lang="ru-RU" dirty="0"/>
              <a:t>теперь пойдете</a:t>
            </a:r>
          </a:p>
          <a:p>
            <a:r>
              <a:rPr lang="ru-RU" dirty="0" smtClean="0"/>
              <a:t>      В </a:t>
            </a:r>
            <a:r>
              <a:rPr lang="ru-RU" dirty="0"/>
              <a:t>школу в первый класс!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/>
              <a:t>Помним</a:t>
            </a:r>
            <a:r>
              <a:rPr lang="ru-RU" dirty="0"/>
              <a:t>, как с восторгом </a:t>
            </a:r>
          </a:p>
          <a:p>
            <a:r>
              <a:rPr lang="ru-RU" dirty="0" smtClean="0"/>
              <a:t>     Зажигали </a:t>
            </a:r>
            <a:r>
              <a:rPr lang="ru-RU" dirty="0"/>
              <a:t>елку,</a:t>
            </a:r>
          </a:p>
          <a:p>
            <a:r>
              <a:rPr lang="ru-RU" dirty="0" smtClean="0"/>
              <a:t>     Маски </a:t>
            </a:r>
            <a:r>
              <a:rPr lang="ru-RU" dirty="0"/>
              <a:t>и костюмы,</a:t>
            </a:r>
          </a:p>
          <a:p>
            <a:r>
              <a:rPr lang="ru-RU" dirty="0" smtClean="0"/>
              <a:t>     Зимний </a:t>
            </a:r>
            <a:r>
              <a:rPr lang="ru-RU" dirty="0"/>
              <a:t>хоровод.</a:t>
            </a:r>
          </a:p>
        </p:txBody>
      </p:sp>
    </p:spTree>
    <p:extLst>
      <p:ext uri="{BB962C8B-B14F-4D97-AF65-F5344CB8AC3E}">
        <p14:creationId xmlns:p14="http://schemas.microsoft.com/office/powerpoint/2010/main" val="39368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Вы стихи читали </a:t>
            </a:r>
          </a:p>
          <a:p>
            <a:r>
              <a:rPr lang="ru-RU" dirty="0" smtClean="0"/>
              <a:t>     Дедушке </a:t>
            </a:r>
            <a:r>
              <a:rPr lang="ru-RU" dirty="0"/>
              <a:t>Морозу,</a:t>
            </a:r>
          </a:p>
          <a:p>
            <a:r>
              <a:rPr lang="ru-RU" dirty="0" smtClean="0"/>
              <a:t>     Весело </a:t>
            </a:r>
            <a:r>
              <a:rPr lang="ru-RU" dirty="0"/>
              <a:t>встречали</a:t>
            </a:r>
          </a:p>
          <a:p>
            <a:r>
              <a:rPr lang="ru-RU" dirty="0" smtClean="0"/>
              <a:t>     Праздник </a:t>
            </a:r>
            <a:r>
              <a:rPr lang="ru-RU" dirty="0"/>
              <a:t>Новый год.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Мы хотим, чтоб в жизни</a:t>
            </a:r>
          </a:p>
          <a:p>
            <a:r>
              <a:rPr lang="ru-RU" dirty="0" smtClean="0"/>
              <a:t>     Вы </a:t>
            </a:r>
            <a:r>
              <a:rPr lang="ru-RU" dirty="0"/>
              <a:t>шагали смело,</a:t>
            </a:r>
          </a:p>
          <a:p>
            <a:r>
              <a:rPr lang="ru-RU" dirty="0"/>
              <a:t> </a:t>
            </a:r>
            <a:r>
              <a:rPr lang="ru-RU" dirty="0" smtClean="0"/>
              <a:t>     Чтоб </a:t>
            </a:r>
            <a:r>
              <a:rPr lang="ru-RU" dirty="0"/>
              <a:t>всегда сбывали светлые </a:t>
            </a:r>
            <a:r>
              <a:rPr lang="ru-RU" dirty="0" smtClean="0"/>
              <a:t>мечты.</a:t>
            </a:r>
            <a:endParaRPr lang="ru-RU" dirty="0"/>
          </a:p>
          <a:p>
            <a:r>
              <a:rPr lang="ru-RU" dirty="0" smtClean="0"/>
              <a:t>      </a:t>
            </a:r>
            <a:r>
              <a:rPr lang="ru-RU" b="1" u="sng" dirty="0" smtClean="0"/>
              <a:t>Воспитатель средней группы:</a:t>
            </a:r>
          </a:p>
          <a:p>
            <a:r>
              <a:rPr lang="ru-RU" dirty="0" smtClean="0"/>
              <a:t>      В </a:t>
            </a:r>
            <a:r>
              <a:rPr lang="ru-RU" dirty="0"/>
              <a:t>вашей группе будут</a:t>
            </a:r>
          </a:p>
          <a:p>
            <a:r>
              <a:rPr lang="ru-RU" dirty="0" smtClean="0"/>
              <a:t>      Малыши </a:t>
            </a:r>
            <a:r>
              <a:rPr lang="ru-RU" dirty="0"/>
              <a:t>другие,</a:t>
            </a:r>
          </a:p>
          <a:p>
            <a:r>
              <a:rPr lang="ru-RU" dirty="0" smtClean="0"/>
              <a:t>      Но </a:t>
            </a:r>
            <a:r>
              <a:rPr lang="ru-RU" dirty="0"/>
              <a:t>любимый садик</a:t>
            </a:r>
          </a:p>
          <a:p>
            <a:r>
              <a:rPr lang="ru-RU" dirty="0" smtClean="0"/>
              <a:t>      Не </a:t>
            </a:r>
            <a:r>
              <a:rPr lang="ru-RU" dirty="0"/>
              <a:t>забудьте вы!</a:t>
            </a:r>
          </a:p>
          <a:p>
            <a:pPr algn="ctr"/>
            <a:r>
              <a:rPr lang="ru-RU" b="1" i="1" dirty="0"/>
              <a:t>Дети исполняют «Веселый танец» и под музыку уходят в </a:t>
            </a:r>
            <a:r>
              <a:rPr lang="ru-RU" b="1" i="1" dirty="0" smtClean="0"/>
              <a:t>группу.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</a:t>
            </a:r>
            <a:r>
              <a:rPr lang="ru-RU" b="1" u="sng" dirty="0" smtClean="0"/>
              <a:t>Ведущий 1:</a:t>
            </a:r>
          </a:p>
          <a:p>
            <a:r>
              <a:rPr lang="ru-RU" dirty="0"/>
              <a:t> </a:t>
            </a:r>
            <a:r>
              <a:rPr lang="ru-RU" dirty="0" smtClean="0"/>
              <a:t>     Дошкольное </a:t>
            </a:r>
            <a:r>
              <a:rPr lang="ru-RU" dirty="0"/>
              <a:t>детство – большая страна,</a:t>
            </a:r>
          </a:p>
          <a:p>
            <a:r>
              <a:rPr lang="ru-RU" dirty="0" smtClean="0"/>
              <a:t>      В </a:t>
            </a:r>
            <a:r>
              <a:rPr lang="ru-RU" dirty="0"/>
              <a:t>волшебных морях затерялась она.</a:t>
            </a:r>
          </a:p>
          <a:p>
            <a:r>
              <a:rPr lang="ru-RU" dirty="0" smtClean="0"/>
              <a:t>      На </a:t>
            </a:r>
            <a:r>
              <a:rPr lang="ru-RU" dirty="0"/>
              <a:t>карте страну эту не отыскать,</a:t>
            </a:r>
          </a:p>
          <a:p>
            <a:r>
              <a:rPr lang="ru-RU" dirty="0" smtClean="0"/>
              <a:t>      Хотите</a:t>
            </a:r>
            <a:r>
              <a:rPr lang="ru-RU" dirty="0"/>
              <a:t>, ребята, туда вы попасть?</a:t>
            </a:r>
          </a:p>
          <a:p>
            <a:r>
              <a:rPr lang="ru-RU" dirty="0" smtClean="0"/>
              <a:t>      </a:t>
            </a:r>
            <a:r>
              <a:rPr lang="ru-RU" b="1" u="sng" dirty="0" smtClean="0"/>
              <a:t>Дети: </a:t>
            </a:r>
          </a:p>
          <a:p>
            <a:r>
              <a:rPr lang="ru-RU" dirty="0"/>
              <a:t> </a:t>
            </a:r>
            <a:r>
              <a:rPr lang="ru-RU" dirty="0" smtClean="0"/>
              <a:t>     Да!!!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9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89248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u="sng" dirty="0" smtClean="0"/>
              <a:t>Ведущий 2:</a:t>
            </a:r>
          </a:p>
          <a:p>
            <a:r>
              <a:rPr lang="ru-RU" dirty="0"/>
              <a:t> </a:t>
            </a:r>
            <a:r>
              <a:rPr lang="ru-RU" dirty="0" smtClean="0"/>
              <a:t>     Сегодня </a:t>
            </a:r>
            <a:r>
              <a:rPr lang="ru-RU" dirty="0"/>
              <a:t>мы с вами в последний раз побываем в этой чудесной стране.</a:t>
            </a:r>
          </a:p>
          <a:p>
            <a:r>
              <a:rPr lang="ru-RU" dirty="0" smtClean="0"/>
              <a:t>      Посмотрите</a:t>
            </a:r>
            <a:r>
              <a:rPr lang="ru-RU" dirty="0"/>
              <a:t>, к нам приплыл кораблик с алыми парусами!</a:t>
            </a:r>
          </a:p>
          <a:p>
            <a:r>
              <a:rPr lang="ru-RU" dirty="0" smtClean="0"/>
              <a:t>      Давайте </a:t>
            </a:r>
            <a:r>
              <a:rPr lang="ru-RU" dirty="0"/>
              <a:t>прямо сейчас отправимся в плавание по островам дошкольного детства.</a:t>
            </a:r>
          </a:p>
          <a:p>
            <a:r>
              <a:rPr lang="ru-RU" dirty="0" smtClean="0"/>
              <a:t>      </a:t>
            </a:r>
            <a:r>
              <a:rPr lang="ru-RU" b="1" u="sng" dirty="0" smtClean="0"/>
              <a:t>Морячка 1</a:t>
            </a:r>
            <a:r>
              <a:rPr lang="ru-RU" dirty="0" smtClean="0"/>
              <a:t>(с </a:t>
            </a:r>
            <a:r>
              <a:rPr lang="ru-RU" dirty="0"/>
              <a:t>места) </a:t>
            </a:r>
          </a:p>
          <a:p>
            <a:r>
              <a:rPr lang="ru-RU" dirty="0" smtClean="0"/>
              <a:t>      А </a:t>
            </a:r>
            <a:r>
              <a:rPr lang="ru-RU" dirty="0"/>
              <a:t>поведет кораблик наш </a:t>
            </a:r>
          </a:p>
          <a:p>
            <a:r>
              <a:rPr lang="ru-RU" dirty="0" smtClean="0"/>
              <a:t>      Отважный </a:t>
            </a:r>
            <a:r>
              <a:rPr lang="ru-RU" dirty="0"/>
              <a:t>капитан!</a:t>
            </a:r>
          </a:p>
          <a:p>
            <a:r>
              <a:rPr lang="ru-RU" dirty="0" smtClean="0"/>
              <a:t>      В </a:t>
            </a:r>
            <a:r>
              <a:rPr lang="ru-RU" dirty="0"/>
              <a:t>далеких странствиях не раз</a:t>
            </a:r>
          </a:p>
          <a:p>
            <a:r>
              <a:rPr lang="ru-RU" dirty="0" smtClean="0"/>
              <a:t>      Он </a:t>
            </a:r>
            <a:r>
              <a:rPr lang="ru-RU" dirty="0"/>
              <a:t>плавал по волнам.</a:t>
            </a:r>
          </a:p>
          <a:p>
            <a:r>
              <a:rPr lang="ru-RU" dirty="0" smtClean="0"/>
              <a:t>      Эй</a:t>
            </a:r>
            <a:r>
              <a:rPr lang="ru-RU" dirty="0"/>
              <a:t>, матросы смелые,</a:t>
            </a:r>
          </a:p>
          <a:p>
            <a:r>
              <a:rPr lang="ru-RU" dirty="0" smtClean="0"/>
              <a:t>      Все </a:t>
            </a:r>
            <a:r>
              <a:rPr lang="ru-RU" dirty="0"/>
              <a:t>на палубу спешите</a:t>
            </a:r>
          </a:p>
          <a:p>
            <a:r>
              <a:rPr lang="ru-RU" dirty="0" smtClean="0"/>
              <a:t>      Танец </a:t>
            </a:r>
            <a:r>
              <a:rPr lang="ru-RU" dirty="0"/>
              <a:t>дружно нам спляшите!</a:t>
            </a:r>
          </a:p>
          <a:p>
            <a:pPr algn="ctr"/>
            <a:r>
              <a:rPr lang="ru-RU" b="1" i="1" dirty="0"/>
              <a:t>4 девочки и 1 мальчик исполняют танец «Бескозырка белая»</a:t>
            </a:r>
            <a:endParaRPr lang="ru-RU" dirty="0"/>
          </a:p>
          <a:p>
            <a:r>
              <a:rPr lang="ru-RU" dirty="0" smtClean="0"/>
              <a:t>      </a:t>
            </a:r>
            <a:r>
              <a:rPr lang="ru-RU" b="1" u="sng" dirty="0" smtClean="0"/>
              <a:t>Капитан:</a:t>
            </a:r>
          </a:p>
          <a:p>
            <a:r>
              <a:rPr lang="ru-RU" dirty="0"/>
              <a:t> </a:t>
            </a:r>
            <a:r>
              <a:rPr lang="ru-RU" dirty="0" smtClean="0"/>
              <a:t>     Отплываем</a:t>
            </a:r>
            <a:r>
              <a:rPr lang="ru-RU" dirty="0"/>
              <a:t>! Отплываем!</a:t>
            </a:r>
          </a:p>
          <a:p>
            <a:r>
              <a:rPr lang="ru-RU" dirty="0" smtClean="0"/>
              <a:t>      Ждут </a:t>
            </a:r>
            <a:r>
              <a:rPr lang="ru-RU" dirty="0"/>
              <a:t>нас в море чудеса.</a:t>
            </a:r>
          </a:p>
          <a:p>
            <a:r>
              <a:rPr lang="ru-RU" dirty="0" smtClean="0"/>
              <a:t>      Отплываем</a:t>
            </a:r>
            <a:r>
              <a:rPr lang="ru-RU" dirty="0"/>
              <a:t>! Отплываем!</a:t>
            </a:r>
          </a:p>
          <a:p>
            <a:r>
              <a:rPr lang="ru-RU" dirty="0" smtClean="0"/>
              <a:t>      Поднимаем </a:t>
            </a:r>
            <a:r>
              <a:rPr lang="ru-RU" dirty="0"/>
              <a:t>паруса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</a:t>
            </a:r>
            <a:r>
              <a:rPr lang="ru-RU" b="1" u="sng" dirty="0"/>
              <a:t>Морячка </a:t>
            </a:r>
            <a:r>
              <a:rPr lang="ru-RU" b="1" u="sng" dirty="0" smtClean="0"/>
              <a:t>2: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Ветер </a:t>
            </a:r>
            <a:r>
              <a:rPr lang="ru-RU" dirty="0"/>
              <a:t>по морю гуляет </a:t>
            </a:r>
          </a:p>
          <a:p>
            <a:r>
              <a:rPr lang="ru-RU" dirty="0" smtClean="0"/>
              <a:t>      И </a:t>
            </a:r>
            <a:r>
              <a:rPr lang="ru-RU" dirty="0"/>
              <a:t>кораблик подгоняет.</a:t>
            </a:r>
          </a:p>
          <a:p>
            <a:r>
              <a:rPr lang="ru-RU" dirty="0" smtClean="0"/>
              <a:t>      Он </a:t>
            </a:r>
            <a:r>
              <a:rPr lang="ru-RU" dirty="0"/>
              <a:t>бежит себе в волнах</a:t>
            </a:r>
          </a:p>
          <a:p>
            <a:r>
              <a:rPr lang="ru-RU" dirty="0" smtClean="0"/>
              <a:t>      На </a:t>
            </a:r>
            <a:r>
              <a:rPr lang="ru-RU" dirty="0"/>
              <a:t>раздутых парусах.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1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1688</Words>
  <Application>Microsoft Office PowerPoint</Application>
  <PresentationFormat>Экран (4:3)</PresentationFormat>
  <Paragraphs>426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ночька</cp:lastModifiedBy>
  <cp:revision>16</cp:revision>
  <dcterms:created xsi:type="dcterms:W3CDTF">2012-06-05T04:59:12Z</dcterms:created>
  <dcterms:modified xsi:type="dcterms:W3CDTF">2014-11-27T17:36:15Z</dcterms:modified>
</cp:coreProperties>
</file>