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05739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УРОКА ЛИТЕРАТУРНОГО ЧТЕНИЯ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  КЛА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ССЕ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359546">
            <a:off x="1511581" y="1905000"/>
            <a:ext cx="6400800" cy="41121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С.ЕСЕНИН</a:t>
            </a:r>
          </a:p>
          <a:p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«ЧЕРЕМУХА»</a:t>
            </a:r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учитель начальных классов Дорофеева Марина Владимировна</a:t>
            </a:r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С.ЕСЕНИНУ в г. ТУЛЕ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06680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МЕДВЯНАЯ -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МЕДОВАЯ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ОВИЧДАРКВ – 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ТИХО</a:t>
            </a:r>
          </a:p>
          <a:p>
            <a:pPr>
              <a:buNone/>
            </a:pP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ПРЯНАЯ -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СИЛЬНЫМ ЗАПАХОМ</a:t>
            </a:r>
          </a:p>
          <a:p>
            <a:pPr>
              <a:buNone/>
            </a:pP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ЧА - , КРУ -    -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ОБРЫВ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09600" y="457200"/>
            <a:ext cx="2667000" cy="381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09600" y="1981200"/>
            <a:ext cx="45719" cy="76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57200" y="3352800"/>
            <a:ext cx="2057400" cy="228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НАРОДНАЯ ПРИМЕТА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071116">
            <a:off x="457200" y="1600200"/>
            <a:ext cx="8229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  МАЕ ЗАЦВЕЛА ЧЕРЕМУХА –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- ЖДИ  ХОЛОДОВ»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56689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Послушай-ка, дружок,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что сегодня бледен?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быть ты не здоров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был бы для тебя не вреден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хороших докторов?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ГЛОТИХА КОЛОКУША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Настой плодов черемухи применяют в качестве средств против боли в животе.</a:t>
            </a:r>
          </a:p>
          <a:p>
            <a:pPr algn="just">
              <a:buNone/>
            </a:pP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00400"/>
            <a:ext cx="525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листочки черемухи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ветках мы сидим.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Дунул ветер – полетели,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летели, мы летели,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землю тихо сели.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 снова набежал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листочки все поднял.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Закружились, полетели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землю снова сели.</a:t>
            </a:r>
          </a:p>
          <a:p>
            <a:pPr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09600"/>
            <a:ext cx="358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324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«СИНКВЕЙН»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Какая?</a:t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2.Что делает?</a:t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3.Какие вызывает чувства?</a:t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4.Ассоциация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7315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38800" y="5867400"/>
            <a:ext cx="762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733800"/>
            <a:ext cx="5410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ПРИРОДА  -------,  ------- К СЕБЕ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----- ТОЛЬКО ПОЭТОМУ,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ОНА ЕСТЕСТВЕННА.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(ФИЛОСОФ)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НРАВИТСЯ, ВЛЕЧЁТ, ВООДУШЕВЛЯЕТ</a:t>
            </a:r>
            <a:endParaRPr lang="ru-RU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142</Words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УРОКА ЛИТЕРАТУРНОГО ЧТЕНИЯ В 3  КЛАССЕ  </vt:lpstr>
      <vt:lpstr>ПАМЯТНИК С.ЕСЕНИНУ в г. ТУЛЕ</vt:lpstr>
      <vt:lpstr>МЕДВЯНАЯ - МЕДОВАЯ</vt:lpstr>
      <vt:lpstr>НАРОДНАЯ ПРИМЕТА</vt:lpstr>
      <vt:lpstr>Послушай-ка, дружок, Ты что сегодня бледен? Может быть ты не здоров И был бы для тебя не вреден Совет хороших докторов?   </vt:lpstr>
      <vt:lpstr>ГЛОТИХА КОЛОКУША</vt:lpstr>
      <vt:lpstr>Мы листочки черемухи</vt:lpstr>
      <vt:lpstr>ИГРА «СИНКВЕЙН» 1. Какая? 2.Что делает? 3.Какие вызывает чувства? 4.Ассоциация.    </vt:lpstr>
      <vt:lpstr>ПРИРОДА  -------,  ------- К СЕБЕ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2013-12-11T15:18:42Z</dcterms:modified>
</cp:coreProperties>
</file>