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4" r:id="rId15"/>
    <p:sldId id="270" r:id="rId16"/>
    <p:sldId id="271" r:id="rId17"/>
    <p:sldId id="275" r:id="rId18"/>
    <p:sldId id="276" r:id="rId19"/>
    <p:sldId id="277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iki.rdf.ru/item/479/download/" TargetMode="External"/><Relationship Id="rId7" Type="http://schemas.openxmlformats.org/officeDocument/2006/relationships/hyperlink" Target="http://anyamashka.ru/photo/animashki/spasibo/animacija_kartinka_spasibo_za_vnimanie/44-0-3021" TargetMode="External"/><Relationship Id="rId2" Type="http://schemas.openxmlformats.org/officeDocument/2006/relationships/hyperlink" Target="http://www.visualrian.ru/ru/site/gallery/index/id/520090/context/%7b%22lightbox%22:%223121%22%7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zon.ru/?context=search&amp;text=%ec%e0%ff%ea%ee%e2%f1%ea%e8%e9+%e4%e5%f2%ff%ec" TargetMode="External"/><Relationship Id="rId5" Type="http://schemas.openxmlformats.org/officeDocument/2006/relationships/hyperlink" Target="http://sinyavina.livejournal.com/" TargetMode="External"/><Relationship Id="rId4" Type="http://schemas.openxmlformats.org/officeDocument/2006/relationships/hyperlink" Target="http://www.nnzoo.ru/photo/den-pobedy-201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988840"/>
            <a:ext cx="7239000" cy="169545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Franklin Gothic Demi" pitchFamily="34" charset="0"/>
                <a:cs typeface="AngsanaUPC" pitchFamily="18" charset="-34"/>
              </a:rPr>
              <a:t>Презентация  по внеклассному чтению</a:t>
            </a:r>
            <a:r>
              <a:rPr lang="ru-RU" sz="3600" b="1" dirty="0" smtClean="0">
                <a:cs typeface="AngsanaUPC" pitchFamily="18" charset="-34"/>
              </a:rPr>
              <a:t> </a:t>
            </a:r>
            <a:br>
              <a:rPr lang="ru-RU" sz="3600" b="1" dirty="0" smtClean="0">
                <a:cs typeface="AngsanaUPC" pitchFamily="18" charset="-34"/>
              </a:rPr>
            </a:br>
            <a:r>
              <a:rPr lang="ru-RU" sz="3600" b="1" dirty="0" smtClean="0">
                <a:cs typeface="AngsanaUPC" pitchFamily="18" charset="-34"/>
              </a:rPr>
              <a:t>для 3 класса </a:t>
            </a:r>
            <a:r>
              <a:rPr lang="ru-RU" sz="3600" b="1" dirty="0" smtClean="0">
                <a:latin typeface="Franklin Gothic Demi" pitchFamily="34" charset="0"/>
              </a:rPr>
              <a:t/>
            </a:r>
            <a:br>
              <a:rPr lang="ru-RU" sz="3600" b="1" dirty="0" smtClean="0">
                <a:latin typeface="Franklin Gothic Demi" pitchFamily="34" charset="0"/>
              </a:rPr>
            </a:br>
            <a:r>
              <a:rPr lang="ru-RU" sz="3600" b="1" dirty="0" smtClean="0">
                <a:latin typeface="Franklin Gothic Demi" pitchFamily="34" charset="0"/>
              </a:rPr>
              <a:t>     по теме: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FFFF00"/>
                </a:solidFill>
              </a:rPr>
              <a:t>«Владимир Владимирович Маяковский- детям»</a:t>
            </a:r>
            <a:r>
              <a:rPr lang="ru-RU" b="1" dirty="0" smtClean="0">
                <a:solidFill>
                  <a:srgbClr val="FFFF00"/>
                </a:solidFill>
                <a:latin typeface="Franklin Gothic Demi" pitchFamily="34" charset="0"/>
              </a:rPr>
              <a:t> </a:t>
            </a:r>
            <a:r>
              <a:rPr lang="ru-RU" sz="4900" b="1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b="1" dirty="0" smtClean="0">
                <a:solidFill>
                  <a:srgbClr val="B818A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Franklin Gothic Demi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Franklin Gothic Demi" pitchFamily="34" charset="0"/>
              </a:rPr>
            </a:br>
            <a:endParaRPr lang="ru-RU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581128"/>
            <a:ext cx="6400800" cy="1676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Составитель: учитель начальных классов МКОУ «</a:t>
            </a:r>
            <a:r>
              <a:rPr lang="ru-RU" sz="2400" b="1" dirty="0" err="1" smtClean="0">
                <a:solidFill>
                  <a:schemeClr val="tx1"/>
                </a:solidFill>
              </a:rPr>
              <a:t>Новохоперская</a:t>
            </a:r>
            <a:r>
              <a:rPr lang="ru-RU" sz="2400" b="1" dirty="0" smtClean="0">
                <a:solidFill>
                  <a:schemeClr val="tx1"/>
                </a:solidFill>
              </a:rPr>
              <a:t> ООШ»</a:t>
            </a:r>
          </a:p>
          <a:p>
            <a:pPr lvl="0"/>
            <a:r>
              <a:rPr lang="ru-RU" sz="2400" b="1" dirty="0" smtClean="0">
                <a:solidFill>
                  <a:schemeClr val="tx1"/>
                </a:solidFill>
              </a:rPr>
              <a:t>Новохопёрского района Воронежской области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FF00"/>
                </a:solidFill>
                <a:latin typeface="Franklin Gothic Demi" pitchFamily="34" charset="0"/>
              </a:rPr>
              <a:t>Попова Ольга Александровна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2209800"/>
            <a:ext cx="3200400" cy="3916363"/>
          </a:xfrm>
        </p:spPr>
        <p:txBody>
          <a:bodyPr/>
          <a:lstStyle/>
          <a:p>
            <a:r>
              <a:rPr lang="ru-RU" sz="3200" dirty="0" smtClean="0"/>
              <a:t>Как живые в нашей книжке</a:t>
            </a:r>
            <a:br>
              <a:rPr lang="ru-RU" sz="3200" dirty="0" smtClean="0"/>
            </a:br>
            <a:r>
              <a:rPr lang="ru-RU" sz="3200" dirty="0" smtClean="0"/>
              <a:t>слон,</a:t>
            </a:r>
            <a:br>
              <a:rPr lang="ru-RU" sz="3200" dirty="0" smtClean="0"/>
            </a:br>
            <a:r>
              <a:rPr lang="ru-RU" sz="3200" dirty="0" smtClean="0"/>
              <a:t>     слониха</a:t>
            </a:r>
            <a:br>
              <a:rPr lang="ru-RU" sz="3200" dirty="0" smtClean="0"/>
            </a:br>
            <a:r>
              <a:rPr lang="ru-RU" sz="3200" dirty="0" smtClean="0"/>
              <a:t>           и </a:t>
            </a:r>
            <a:r>
              <a:rPr lang="ru-RU" sz="3200" dirty="0" err="1" smtClean="0"/>
              <a:t>слонишки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12" descr="8be55aa7b98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1" y="7269"/>
            <a:ext cx="3740748" cy="4183731"/>
          </a:xfrm>
          <a:prstGeom prst="rect">
            <a:avLst/>
          </a:prstGeom>
          <a:noFill/>
        </p:spPr>
      </p:pic>
      <p:pic>
        <p:nvPicPr>
          <p:cNvPr id="6" name="Picture 9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7552" y="1981200"/>
            <a:ext cx="2811522" cy="3824288"/>
          </a:xfrm>
          <a:prstGeom prst="rect">
            <a:avLst/>
          </a:prstGeom>
          <a:noFill/>
        </p:spPr>
      </p:pic>
      <p:pic>
        <p:nvPicPr>
          <p:cNvPr id="7" name="Picture 10" descr="Untitled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038600"/>
            <a:ext cx="1679575" cy="205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4191000" cy="1905000"/>
          </a:xfrm>
        </p:spPr>
        <p:txBody>
          <a:bodyPr>
            <a:noAutofit/>
          </a:bodyPr>
          <a:lstStyle/>
          <a:p>
            <a:r>
              <a:rPr lang="ru-RU" dirty="0" smtClean="0"/>
              <a:t>Кенгуру.</a:t>
            </a:r>
            <a:br>
              <a:rPr lang="ru-RU" dirty="0" smtClean="0"/>
            </a:br>
            <a:r>
              <a:rPr lang="ru-RU" dirty="0" smtClean="0"/>
              <a:t>        Смешная очень.</a:t>
            </a:r>
            <a:br>
              <a:rPr lang="ru-RU" dirty="0" smtClean="0"/>
            </a:br>
            <a:r>
              <a:rPr lang="ru-RU" dirty="0" smtClean="0"/>
              <a:t>Руки вдвое короче.</a:t>
            </a:r>
            <a:br>
              <a:rPr lang="ru-RU" dirty="0" smtClean="0"/>
            </a:br>
            <a:r>
              <a:rPr lang="ru-RU" dirty="0" smtClean="0"/>
              <a:t>Но за это</a:t>
            </a:r>
            <a:br>
              <a:rPr lang="ru-RU" dirty="0" smtClean="0"/>
            </a:br>
            <a:r>
              <a:rPr lang="ru-RU" dirty="0" smtClean="0"/>
              <a:t>         у ней</a:t>
            </a:r>
            <a:br>
              <a:rPr lang="ru-RU" dirty="0" smtClean="0"/>
            </a:br>
            <a:r>
              <a:rPr lang="ru-RU" dirty="0" smtClean="0"/>
              <a:t>ноги вдвое длинней.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2743200"/>
            <a:ext cx="2627313" cy="3382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кенгуру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3505200" cy="37484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43400" y="4724400"/>
            <a:ext cx="426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Жираф-длинношейка</a:t>
            </a:r>
            <a:r>
              <a:rPr lang="ru-RU" sz="2000" b="1" dirty="0" smtClean="0"/>
              <a:t> -</a:t>
            </a:r>
            <a:br>
              <a:rPr lang="ru-RU" sz="2000" b="1" dirty="0" smtClean="0"/>
            </a:br>
            <a:r>
              <a:rPr lang="ru-RU" sz="2000" b="1" dirty="0" smtClean="0"/>
              <a:t>                   ему</a:t>
            </a:r>
            <a:br>
              <a:rPr lang="ru-RU" sz="2000" b="1" dirty="0" smtClean="0"/>
            </a:br>
            <a:r>
              <a:rPr lang="ru-RU" sz="2000" b="1" dirty="0" smtClean="0"/>
              <a:t>                      никак</a:t>
            </a:r>
            <a:br>
              <a:rPr lang="ru-RU" sz="2000" b="1" dirty="0" smtClean="0"/>
            </a:br>
            <a:r>
              <a:rPr lang="ru-RU" sz="2000" b="1" dirty="0" smtClean="0"/>
              <a:t>для шеи не выбрать воротника.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Picture 4" descr="жир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599" y="2133600"/>
            <a:ext cx="256991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889500"/>
          </a:xfrm>
        </p:spPr>
        <p:txBody>
          <a:bodyPr/>
          <a:lstStyle/>
          <a:p>
            <a:r>
              <a:rPr lang="ru-RU" sz="2800" b="1" dirty="0" smtClean="0"/>
              <a:t>Обезьян.</a:t>
            </a:r>
            <a:br>
              <a:rPr lang="ru-RU" sz="2800" b="1" dirty="0" smtClean="0"/>
            </a:br>
            <a:r>
              <a:rPr lang="ru-RU" sz="2800" b="1" dirty="0" smtClean="0"/>
              <a:t>        Смешнее нет.</a:t>
            </a:r>
            <a:br>
              <a:rPr lang="ru-RU" sz="2800" b="1" dirty="0" smtClean="0"/>
            </a:br>
            <a:r>
              <a:rPr lang="ru-RU" sz="2800" b="1" dirty="0" smtClean="0"/>
              <a:t>Что сидеть как статуя?!</a:t>
            </a:r>
            <a:br>
              <a:rPr lang="ru-RU" sz="2800" b="1" dirty="0" smtClean="0"/>
            </a:br>
            <a:r>
              <a:rPr lang="ru-RU" sz="2800" b="1" dirty="0" smtClean="0"/>
              <a:t>Человеческий портрет,</a:t>
            </a:r>
            <a:br>
              <a:rPr lang="ru-RU" sz="2800" b="1" dirty="0" smtClean="0"/>
            </a:br>
            <a:r>
              <a:rPr lang="ru-RU" sz="2800" b="1" dirty="0" smtClean="0"/>
              <a:t>даром что хвостатая.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Picture 6" descr="obez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6635" y="273050"/>
            <a:ext cx="5377365" cy="665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620000" cy="1676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Видел всех.</a:t>
            </a:r>
            <a:br>
              <a:rPr lang="ru-RU" sz="3200" b="1" dirty="0" smtClean="0"/>
            </a:br>
            <a:r>
              <a:rPr lang="ru-RU" sz="3200" b="1" dirty="0" smtClean="0"/>
              <a:t>          Пора домой.</a:t>
            </a:r>
            <a:br>
              <a:rPr lang="ru-RU" sz="3200" b="1" dirty="0" smtClean="0"/>
            </a:br>
            <a:r>
              <a:rPr lang="ru-RU" sz="3200" b="1" dirty="0" smtClean="0"/>
              <a:t>До свиданья, </a:t>
            </a:r>
            <a:r>
              <a:rPr lang="ru-RU" sz="3200" b="1" dirty="0" err="1" smtClean="0"/>
              <a:t>зверики</a:t>
            </a:r>
            <a:r>
              <a:rPr lang="ru-RU" sz="3200" b="1" dirty="0" smtClean="0"/>
              <a:t>!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импульс\Desktop\692_dsc01217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86000"/>
            <a:ext cx="686873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7"/>
            <a:ext cx="8062664" cy="32677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Как по другому можно озаглавить это стихотворение?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Что для себя узнали нового?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«Что такое хорошо и что такое плохо»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импульс\Desktop\426690_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57200"/>
            <a:ext cx="4724400" cy="5917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импульс\Desktop\426956_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44416" cy="4817800"/>
          </a:xfrm>
          <a:prstGeom prst="rect">
            <a:avLst/>
          </a:prstGeom>
          <a:noFill/>
        </p:spPr>
      </p:pic>
      <p:pic>
        <p:nvPicPr>
          <p:cNvPr id="16387" name="Picture 3" descr="C:\Users\импульс\Desktop\426200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97668"/>
            <a:ext cx="3662291" cy="486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7918648" cy="30517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Какие моральные качества человека автор считает хорошими?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Как вам не хочется поступать и почему?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Что вам особенно понравилось? Оцените свою работу на уроке, работу товарищей.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 заключении хотелось бы услышать Ваше отношение к поэзии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Владимира Маяковского.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Все свои мысли выскажите, используя слова: </a:t>
            </a:r>
            <a:r>
              <a:rPr lang="ru-RU" sz="3600" b="1" i="1" dirty="0" smtClean="0"/>
              <a:t>вижу, слышу, чувствую.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5589240"/>
            <a:ext cx="6192688" cy="4956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импульс\Desktop\6227347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98784"/>
            <a:ext cx="7056784" cy="7056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Владимир Владимирович Маяковский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 ( 1893-1930гг.)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мпульс\Desktop\mayakovsk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3960440" cy="532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Используемые ресурсы: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6792"/>
            <a:ext cx="8301608" cy="4968552"/>
          </a:xfrm>
        </p:spPr>
        <p:txBody>
          <a:bodyPr>
            <a:normAutofit fontScale="85000" lnSpcReduction="10000"/>
          </a:bodyPr>
          <a:lstStyle/>
          <a:p>
            <a:r>
              <a:rPr lang="ru-RU" u="sng" dirty="0">
                <a:latin typeface="+mn-lt"/>
                <a:ea typeface="+mn-ea"/>
                <a:cs typeface="+mn-cs"/>
                <a:hlinkClick r:id="rId2"/>
              </a:rPr>
              <a:t>http://www.visualrian.ru/ru/site/gallery/index/id/520090/context/%7B%22lightbox%22%3A%223121%22%7D/#485509</a:t>
            </a:r>
            <a:r>
              <a:rPr lang="ru-RU" dirty="0"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dirty="0" smtClean="0">
                <a:latin typeface="+mn-lt"/>
                <a:ea typeface="+mn-ea"/>
                <a:cs typeface="+mn-cs"/>
                <a:hlinkClick r:id="rId3"/>
              </a:rPr>
              <a:t>http://viki.rdf.ru/item/479/download/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 smtClean="0">
                <a:latin typeface="+mn-lt"/>
                <a:ea typeface="+mn-ea"/>
                <a:cs typeface="+mn-cs"/>
                <a:hlinkClick r:id="rId4"/>
              </a:rPr>
              <a:t>http://www.nnzoo.ru/photo/den-pobedy-2012.html</a:t>
            </a:r>
            <a:endParaRPr lang="ru-RU" dirty="0" smtClean="0"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latin typeface="+mn-lt"/>
                <a:ea typeface="+mn-ea"/>
                <a:cs typeface="+mn-cs"/>
                <a:hlinkClick r:id="rId5"/>
              </a:rPr>
              <a:t>http://sinyavina.livejournal.com/#sinyavina39796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dirty="0" smtClean="0">
                <a:hlinkClick r:id="rId6"/>
              </a:rPr>
              <a:t>http://www.ozon.ru/?context=search&amp;text=%ec%e0%ff%ea%ee%e2%f1%ea%e8%e9+%e4%e5%f2%ff%ec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7"/>
              </a:rPr>
              <a:t>http://anyamashka.ru/photo/animashki/spasibo/animacija_kartinka_spasibo_za_vnimanie/44-0-3021</a:t>
            </a:r>
            <a:r>
              <a:rPr lang="ru-RU" dirty="0" smtClean="0"/>
              <a:t> 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Сборники стихов для детей: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импульс\Desktop\cover-01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050067" cy="2808312"/>
          </a:xfrm>
          <a:prstGeom prst="rect">
            <a:avLst/>
          </a:prstGeom>
          <a:noFill/>
        </p:spPr>
      </p:pic>
      <p:pic>
        <p:nvPicPr>
          <p:cNvPr id="1027" name="Picture 3" descr="C:\Users\импульс\Desktop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3024336" cy="4673974"/>
          </a:xfrm>
          <a:prstGeom prst="rect">
            <a:avLst/>
          </a:prstGeom>
          <a:noFill/>
        </p:spPr>
      </p:pic>
      <p:pic>
        <p:nvPicPr>
          <p:cNvPr id="1028" name="Picture 4" descr="C:\Users\импульс\Desktop\10049373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268760"/>
            <a:ext cx="2736304" cy="2736304"/>
          </a:xfrm>
          <a:prstGeom prst="rect">
            <a:avLst/>
          </a:prstGeom>
          <a:noFill/>
        </p:spPr>
      </p:pic>
      <p:pic>
        <p:nvPicPr>
          <p:cNvPr id="1029" name="Picture 5" descr="C:\Users\импульс\Desktop\10038890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93704"/>
            <a:ext cx="2664296" cy="2664296"/>
          </a:xfrm>
          <a:prstGeom prst="rect">
            <a:avLst/>
          </a:prstGeom>
          <a:noFill/>
        </p:spPr>
      </p:pic>
      <p:pic>
        <p:nvPicPr>
          <p:cNvPr id="1030" name="Picture 6" descr="C:\Users\импульс\Desktop\10055487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302224"/>
            <a:ext cx="2555776" cy="2555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52800" cy="116205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«Кем быть?»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30563"/>
          </a:xfrm>
        </p:spPr>
        <p:txBody>
          <a:bodyPr/>
          <a:lstStyle/>
          <a:p>
            <a:pPr algn="ctr"/>
            <a:r>
              <a:rPr lang="ru-RU" sz="2800" dirty="0" smtClean="0"/>
              <a:t>Нужные работники -</a:t>
            </a:r>
            <a:br>
              <a:rPr lang="ru-RU" sz="2800" dirty="0" smtClean="0"/>
            </a:br>
            <a:r>
              <a:rPr lang="ru-RU" sz="2800" dirty="0" smtClean="0"/>
              <a:t>столяры и плотники!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8" name="Picture 2" descr="C:\Users\импульс\Desktop\маяковский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014"/>
            <a:ext cx="4642636" cy="6149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</a:rPr>
              <a:t>«Кем быть?»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1752600"/>
            <a:ext cx="3008313" cy="4691063"/>
          </a:xfrm>
        </p:spPr>
        <p:txBody>
          <a:bodyPr/>
          <a:lstStyle/>
          <a:p>
            <a:r>
              <a:rPr lang="ru-RU" sz="2800" dirty="0" smtClean="0"/>
              <a:t>Я б детей </a:t>
            </a:r>
            <a:r>
              <a:rPr lang="ru-RU" sz="2800" smtClean="0"/>
              <a:t>лечить пошёл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пусть меня научат.</a:t>
            </a:r>
            <a:br>
              <a:rPr lang="ru-RU" sz="2800" dirty="0" smtClean="0"/>
            </a:br>
            <a:r>
              <a:rPr lang="ru-RU" sz="2800" dirty="0" smtClean="0"/>
              <a:t>Я приеду к Пете,</a:t>
            </a:r>
            <a:br>
              <a:rPr lang="ru-RU" sz="2800" dirty="0" smtClean="0"/>
            </a:br>
            <a:r>
              <a:rPr lang="ru-RU" sz="2800" dirty="0" smtClean="0"/>
              <a:t>я приеду к Поле.</a:t>
            </a:r>
            <a:br>
              <a:rPr lang="ru-RU" sz="2800" dirty="0" smtClean="0"/>
            </a:br>
            <a:r>
              <a:rPr lang="ru-RU" sz="2800" dirty="0" smtClean="0"/>
              <a:t>- Здравствуйте, дети!</a:t>
            </a:r>
            <a:br>
              <a:rPr lang="ru-RU" sz="2800" dirty="0" smtClean="0"/>
            </a:br>
            <a:r>
              <a:rPr lang="ru-RU" sz="2800" dirty="0" smtClean="0"/>
              <a:t>Кто у вас болен?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1266" name="Picture 2" descr="C:\Users\импульс\Desktop\маяковский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7781" y="273050"/>
            <a:ext cx="4924785" cy="620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«Кем быть?»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200400" cy="4724400"/>
          </a:xfrm>
        </p:spPr>
        <p:txBody>
          <a:bodyPr/>
          <a:lstStyle/>
          <a:p>
            <a:r>
              <a:rPr lang="ru-RU" sz="2800" dirty="0" smtClean="0"/>
              <a:t>Кондукторам</a:t>
            </a:r>
            <a:br>
              <a:rPr lang="ru-RU" sz="2800" dirty="0" smtClean="0"/>
            </a:br>
            <a:r>
              <a:rPr lang="ru-RU" sz="2800" dirty="0" smtClean="0"/>
              <a:t>           езда везде.</a:t>
            </a:r>
            <a:br>
              <a:rPr lang="ru-RU" sz="2800" dirty="0" smtClean="0"/>
            </a:br>
            <a:r>
              <a:rPr lang="ru-RU" sz="2800" dirty="0" smtClean="0"/>
              <a:t>С большою сумкой кожаной</a:t>
            </a:r>
            <a:br>
              <a:rPr lang="ru-RU" sz="2800" dirty="0" smtClean="0"/>
            </a:br>
            <a:r>
              <a:rPr lang="ru-RU" sz="2800" dirty="0" smtClean="0"/>
              <a:t>ему всегда,</a:t>
            </a:r>
            <a:br>
              <a:rPr lang="ru-RU" sz="2800" dirty="0" smtClean="0"/>
            </a:br>
            <a:r>
              <a:rPr lang="ru-RU" sz="2800" dirty="0" smtClean="0"/>
              <a:t>          ему весь день</a:t>
            </a:r>
            <a:br>
              <a:rPr lang="ru-RU" sz="2800" dirty="0" smtClean="0"/>
            </a:br>
            <a:r>
              <a:rPr lang="ru-RU" sz="2800" dirty="0" smtClean="0"/>
              <a:t>в трамваях ездить можно.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290" name="Picture 2" descr="C:\Users\импульс\Desktop\маяковский 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7476" y="273050"/>
            <a:ext cx="4809324" cy="624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«Кем быть?»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200400" cy="4572000"/>
          </a:xfrm>
        </p:spPr>
        <p:txBody>
          <a:bodyPr/>
          <a:lstStyle/>
          <a:p>
            <a:r>
              <a:rPr lang="ru-RU" sz="3200" dirty="0" smtClean="0"/>
              <a:t>Наливаю в бак бензин,</a:t>
            </a:r>
            <a:br>
              <a:rPr lang="ru-RU" sz="3200" dirty="0" smtClean="0"/>
            </a:br>
            <a:r>
              <a:rPr lang="ru-RU" sz="3200" dirty="0" smtClean="0"/>
              <a:t>завожу пропеллер.</a:t>
            </a:r>
            <a:br>
              <a:rPr lang="ru-RU" sz="3200" dirty="0" smtClean="0"/>
            </a:br>
            <a:r>
              <a:rPr lang="ru-RU" sz="3200" dirty="0" smtClean="0"/>
              <a:t>"В небеса, мотор, вези,</a:t>
            </a:r>
            <a:br>
              <a:rPr lang="ru-RU" sz="3200" dirty="0" smtClean="0"/>
            </a:br>
            <a:r>
              <a:rPr lang="ru-RU" sz="3200" dirty="0" smtClean="0"/>
              <a:t>чтобы птицы пели".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3314" name="Picture 2" descr="C:\Users\импульс\Desktop\маяковский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4432" y="273050"/>
            <a:ext cx="4862368" cy="6169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057399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Почему в названии стихотворения стоит знак вопроса?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2743200"/>
            <a:ext cx="7315200" cy="32766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О каких профессиях вы узнали?</a:t>
            </a:r>
          </a:p>
          <a:p>
            <a:pPr algn="l"/>
            <a:endParaRPr lang="ru-RU" sz="3600" b="1" dirty="0">
              <a:solidFill>
                <a:srgbClr val="FFFF00"/>
              </a:solidFill>
            </a:endParaRPr>
          </a:p>
          <a:p>
            <a:pPr algn="l"/>
            <a:r>
              <a:rPr lang="ru-RU" sz="3600" b="1" dirty="0" smtClean="0">
                <a:solidFill>
                  <a:srgbClr val="FFFF00"/>
                </a:solidFill>
              </a:rPr>
              <a:t>Что понравилось ? (Обсудите с друзьями).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3084513" cy="1600200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«Что ни страница, то слон, то львица».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2209800"/>
            <a:ext cx="3733800" cy="39163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Льва показываю я,</a:t>
            </a:r>
            <a:br>
              <a:rPr lang="ru-RU" sz="3200" dirty="0" smtClean="0"/>
            </a:br>
            <a:r>
              <a:rPr lang="ru-RU" sz="3200" dirty="0" smtClean="0"/>
              <a:t>посмотрите нате -</a:t>
            </a:r>
            <a:br>
              <a:rPr lang="ru-RU" sz="3200" dirty="0" smtClean="0"/>
            </a:br>
            <a:r>
              <a:rPr lang="ru-RU" sz="3200" dirty="0" smtClean="0"/>
              <a:t>он теперь не царь зверья,</a:t>
            </a:r>
            <a:br>
              <a:rPr lang="ru-RU" sz="3200" dirty="0" smtClean="0"/>
            </a:br>
            <a:r>
              <a:rPr lang="ru-RU" sz="3200" dirty="0" smtClean="0"/>
              <a:t>просто председатель.</a:t>
            </a:r>
            <a:br>
              <a:rPr lang="ru-RU" sz="3200" dirty="0" smtClean="0"/>
            </a:br>
            <a:endParaRPr lang="ru-RU" sz="3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9" descr="51293f52e4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4543339" cy="365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183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 по внеклассному чтению  для 3 класса       по теме:  «Владимир Владимирович Маяковский- детям»    </vt:lpstr>
      <vt:lpstr>Владимир Владимирович Маяковский  ( 1893-1930гг.)</vt:lpstr>
      <vt:lpstr>Сборники стихов для детей:</vt:lpstr>
      <vt:lpstr>«Кем быть?»</vt:lpstr>
      <vt:lpstr>«Кем быть?»</vt:lpstr>
      <vt:lpstr>«Кем быть?»</vt:lpstr>
      <vt:lpstr>«Кем быть?»</vt:lpstr>
      <vt:lpstr>Почему в названии стихотворения стоит знак вопроса?</vt:lpstr>
      <vt:lpstr>«Что ни страница, то слон, то львица».</vt:lpstr>
      <vt:lpstr>Слайд 10</vt:lpstr>
      <vt:lpstr>Кенгуру.         Смешная очень. Руки вдвое короче. Но за это          у ней ноги вдвое длинней. </vt:lpstr>
      <vt:lpstr>Слайд 12</vt:lpstr>
      <vt:lpstr>Видел всех.           Пора домой. До свиданья, зверики! </vt:lpstr>
      <vt:lpstr>Как по другому можно озаглавить это стихотворение?</vt:lpstr>
      <vt:lpstr>Слайд 15</vt:lpstr>
      <vt:lpstr>Слайд 16</vt:lpstr>
      <vt:lpstr>Какие моральные качества человека автор считает хорошими?</vt:lpstr>
      <vt:lpstr>   Что вам особенно понравилось? Оцените свою работу на уроке, работу товарищей.  В заключении хотелось бы услышать Ваше отношение к поэзии  Владимира Маяковского.  Все свои мысли выскажите, используя слова: вижу, слышу, чувствую.   </vt:lpstr>
      <vt:lpstr> </vt:lpstr>
      <vt:lpstr>Используемые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внеклассному чтению  для 3 класса       по теме:  «Владимир Владимирович Маяковский- детям»    </dc:title>
  <dc:creator>импульс</dc:creator>
  <cp:lastModifiedBy>импульс</cp:lastModifiedBy>
  <cp:revision>11</cp:revision>
  <dcterms:created xsi:type="dcterms:W3CDTF">2013-10-31T11:10:42Z</dcterms:created>
  <dcterms:modified xsi:type="dcterms:W3CDTF">2013-11-15T05:47:50Z</dcterms:modified>
</cp:coreProperties>
</file>