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61" r:id="rId5"/>
    <p:sldId id="265" r:id="rId6"/>
    <p:sldId id="260" r:id="rId7"/>
    <p:sldId id="262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CBE59-7DC2-4340-98A8-1A226BA63340}" type="datetimeFigureOut">
              <a:rPr lang="ru-RU" smtClean="0"/>
              <a:t>02.02.2009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6A229-C4A2-44B8-90CF-BDAD2D5808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1.Лишний</a:t>
            </a:r>
            <a:r>
              <a:rPr lang="ru-RU" baseline="0" dirty="0" smtClean="0"/>
              <a:t> заяц , т. к. не упоминается в прочитанных произведениях.</a:t>
            </a:r>
          </a:p>
          <a:p>
            <a:r>
              <a:rPr lang="ru-RU" baseline="0" dirty="0" smtClean="0"/>
              <a:t>2Лишняя  стрекоза , т. к. это насекомое, а остальные птицы.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6A229-C4A2-44B8-90CF-BDAD2D5808D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0F9-71C9-458A-A51E-0403872C58F9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5A5B-18E3-4EE4-A055-419B0B97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0F9-71C9-458A-A51E-0403872C58F9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5A5B-18E3-4EE4-A055-419B0B97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0F9-71C9-458A-A51E-0403872C58F9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5A5B-18E3-4EE4-A055-419B0B97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0F9-71C9-458A-A51E-0403872C58F9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5A5B-18E3-4EE4-A055-419B0B97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0F9-71C9-458A-A51E-0403872C58F9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5A5B-18E3-4EE4-A055-419B0B97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0F9-71C9-458A-A51E-0403872C58F9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5A5B-18E3-4EE4-A055-419B0B97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0F9-71C9-458A-A51E-0403872C58F9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5A5B-18E3-4EE4-A055-419B0B97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0F9-71C9-458A-A51E-0403872C58F9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5A5B-18E3-4EE4-A055-419B0B97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0F9-71C9-458A-A51E-0403872C58F9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5A5B-18E3-4EE4-A055-419B0B97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0F9-71C9-458A-A51E-0403872C58F9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5A5B-18E3-4EE4-A055-419B0B97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0F9-71C9-458A-A51E-0403872C58F9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5A5B-18E3-4EE4-A055-419B0B97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70F9-71C9-458A-A51E-0403872C58F9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E5A5B-18E3-4EE4-A055-419B0B97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571876"/>
            <a:ext cx="62824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Рассказы о природе Н. И. Сладкова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дк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71678"/>
            <a:ext cx="2928957" cy="296945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67824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Николай  Иванович Сладков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2214554"/>
            <a:ext cx="442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Н. И. Сладков был настоящим исследователем природы . Вёл дневник наблюдений, он понял , что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«загадки в лесу на каждом шагу»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Он вслушивался, всматривался . Приходя в лес , он имел при себе фотоаппарат, тетрадь для записей, альбом и краски для рисунков, бинокль для наблюдений.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650" y="4868863"/>
            <a:ext cx="1436688" cy="1709737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642910" y="1714488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Суд над декабрём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2571744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Всему своё время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3571876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Лиса-плясунья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571480"/>
            <a:ext cx="420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мы читали?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9-01-27 09-01-40_0076.jpg"/>
          <p:cNvPicPr>
            <a:picLocks noChangeAspect="1"/>
          </p:cNvPicPr>
          <p:nvPr/>
        </p:nvPicPr>
        <p:blipFill>
          <a:blip r:embed="rId3" cstate="screen">
            <a:lum bright="-20000" contrast="-30000"/>
          </a:blip>
          <a:srcRect/>
          <a:stretch>
            <a:fillRect/>
          </a:stretch>
        </p:blipFill>
        <p:spPr>
          <a:xfrm rot="16200000">
            <a:off x="3251960" y="4034661"/>
            <a:ext cx="2000264" cy="1789072"/>
          </a:xfrm>
          <a:prstGeom prst="rect">
            <a:avLst/>
          </a:prstGeom>
        </p:spPr>
      </p:pic>
      <p:pic>
        <p:nvPicPr>
          <p:cNvPr id="5" name="Рисунок 4" descr="2009-01-27 09-01-40_0076.jpg"/>
          <p:cNvPicPr>
            <a:picLocks noChangeAspect="1"/>
          </p:cNvPicPr>
          <p:nvPr/>
        </p:nvPicPr>
        <p:blipFill>
          <a:blip r:embed="rId4" cstate="screen">
            <a:lum bright="-20000"/>
          </a:blip>
          <a:srcRect/>
          <a:stretch>
            <a:fillRect/>
          </a:stretch>
        </p:blipFill>
        <p:spPr>
          <a:xfrm rot="16200000">
            <a:off x="6365375" y="3993079"/>
            <a:ext cx="1857388" cy="1872238"/>
          </a:xfrm>
          <a:prstGeom prst="rect">
            <a:avLst/>
          </a:prstGeom>
        </p:spPr>
      </p:pic>
      <p:pic>
        <p:nvPicPr>
          <p:cNvPr id="7" name="Рисунок 6" descr="2009-01-27 09-04-14_0077.jpg"/>
          <p:cNvPicPr>
            <a:picLocks noChangeAspect="1"/>
          </p:cNvPicPr>
          <p:nvPr/>
        </p:nvPicPr>
        <p:blipFill>
          <a:blip r:embed="rId5" cstate="print"/>
          <a:srcRect l="-247" t="70833" r="61823" b="4166"/>
          <a:stretch>
            <a:fillRect/>
          </a:stretch>
        </p:blipFill>
        <p:spPr>
          <a:xfrm rot="5400000">
            <a:off x="419666" y="3937996"/>
            <a:ext cx="2089562" cy="1928826"/>
          </a:xfrm>
          <a:prstGeom prst="rect">
            <a:avLst/>
          </a:prstGeom>
        </p:spPr>
      </p:pic>
      <p:pic>
        <p:nvPicPr>
          <p:cNvPr id="8" name="Рисунок 7" descr="2009-01-27 08-57-54_0074.jpg"/>
          <p:cNvPicPr>
            <a:picLocks noChangeAspect="1"/>
          </p:cNvPicPr>
          <p:nvPr/>
        </p:nvPicPr>
        <p:blipFill>
          <a:blip r:embed="rId6" cstate="screen">
            <a:lum bright="-30000"/>
          </a:blip>
          <a:srcRect/>
          <a:stretch>
            <a:fillRect/>
          </a:stretch>
        </p:blipFill>
        <p:spPr>
          <a:xfrm rot="5400000">
            <a:off x="3309237" y="1262739"/>
            <a:ext cx="1916901" cy="2248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0298" y="428604"/>
            <a:ext cx="334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лишний 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2009-01-27 08-50-44_0071.jpg"/>
          <p:cNvPicPr>
            <a:picLocks noChangeAspect="1"/>
          </p:cNvPicPr>
          <p:nvPr/>
        </p:nvPicPr>
        <p:blipFill>
          <a:blip r:embed="rId7" cstate="screen">
            <a:lum bright="-20000"/>
          </a:blip>
          <a:srcRect/>
          <a:stretch>
            <a:fillRect/>
          </a:stretch>
        </p:blipFill>
        <p:spPr>
          <a:xfrm rot="5400000">
            <a:off x="571081" y="1214813"/>
            <a:ext cx="1929608" cy="2357454"/>
          </a:xfrm>
          <a:prstGeom prst="rect">
            <a:avLst/>
          </a:prstGeom>
        </p:spPr>
      </p:pic>
      <p:pic>
        <p:nvPicPr>
          <p:cNvPr id="11" name="Рисунок 10" descr="2009-01-27 08-47-02_0070.jpg"/>
          <p:cNvPicPr>
            <a:picLocks noChangeAspect="1"/>
          </p:cNvPicPr>
          <p:nvPr/>
        </p:nvPicPr>
        <p:blipFill>
          <a:blip r:embed="rId8" cstate="screen">
            <a:lum bright="-20000"/>
          </a:blip>
          <a:srcRect r="60592" b="-1"/>
          <a:stretch>
            <a:fillRect/>
          </a:stretch>
        </p:blipFill>
        <p:spPr>
          <a:xfrm rot="16200000">
            <a:off x="6375833" y="982226"/>
            <a:ext cx="1785949" cy="26789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034" y="342900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медведь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607220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иволга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335756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лисица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388" y="600076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стрекоза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06" y="607220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синица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1934" y="342900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заяц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650" y="4868863"/>
            <a:ext cx="1436688" cy="1709737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1714480" y="357166"/>
            <a:ext cx="549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они и откуда?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2009-01-27 08-45-13_0069.jpg"/>
          <p:cNvPicPr>
            <a:picLocks noChangeAspect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>
          <a:xfrm rot="16200000">
            <a:off x="917136" y="1440262"/>
            <a:ext cx="2274092" cy="2108164"/>
          </a:xfrm>
          <a:prstGeom prst="rect">
            <a:avLst/>
          </a:prstGeom>
        </p:spPr>
      </p:pic>
      <p:pic>
        <p:nvPicPr>
          <p:cNvPr id="6" name="Рисунок 5" descr="2009-01-27 08-45-13_0069.jpg"/>
          <p:cNvPicPr>
            <a:picLocks noChangeAspect="1"/>
          </p:cNvPicPr>
          <p:nvPr/>
        </p:nvPicPr>
        <p:blipFill>
          <a:blip r:embed="rId4" cstate="screen">
            <a:lum bright="-20000"/>
          </a:blip>
          <a:srcRect/>
          <a:stretch>
            <a:fillRect/>
          </a:stretch>
        </p:blipFill>
        <p:spPr>
          <a:xfrm rot="16200000">
            <a:off x="5492757" y="1079484"/>
            <a:ext cx="2159015" cy="2857520"/>
          </a:xfrm>
          <a:prstGeom prst="rect">
            <a:avLst/>
          </a:prstGeom>
        </p:spPr>
      </p:pic>
      <p:pic>
        <p:nvPicPr>
          <p:cNvPr id="9" name="Рисунок 8" descr="2009-01-27 08-53-34_0072.jpg"/>
          <p:cNvPicPr>
            <a:picLocks noChangeAspect="1"/>
          </p:cNvPicPr>
          <p:nvPr/>
        </p:nvPicPr>
        <p:blipFill>
          <a:blip r:embed="rId5" cstate="screen">
            <a:lum bright="-20000"/>
          </a:blip>
          <a:srcRect/>
          <a:stretch>
            <a:fillRect/>
          </a:stretch>
        </p:blipFill>
        <p:spPr>
          <a:xfrm rot="16200000">
            <a:off x="716542" y="1497980"/>
            <a:ext cx="2845596" cy="2421356"/>
          </a:xfrm>
          <a:prstGeom prst="rect">
            <a:avLst/>
          </a:prstGeom>
        </p:spPr>
      </p:pic>
      <p:pic>
        <p:nvPicPr>
          <p:cNvPr id="10" name="Рисунок 9" descr="2009-01-27 08-55-39_0073.jpg"/>
          <p:cNvPicPr>
            <a:picLocks noChangeAspect="1"/>
          </p:cNvPicPr>
          <p:nvPr/>
        </p:nvPicPr>
        <p:blipFill>
          <a:blip r:embed="rId6" cstate="screen">
            <a:lum bright="-20000"/>
          </a:blip>
          <a:srcRect/>
          <a:stretch>
            <a:fillRect/>
          </a:stretch>
        </p:blipFill>
        <p:spPr>
          <a:xfrm rot="16200000">
            <a:off x="5418936" y="1153304"/>
            <a:ext cx="2416971" cy="2967835"/>
          </a:xfrm>
          <a:prstGeom prst="rect">
            <a:avLst/>
          </a:prstGeom>
        </p:spPr>
      </p:pic>
      <p:pic>
        <p:nvPicPr>
          <p:cNvPr id="13" name="Рисунок 12" descr="2009-01-27 08-47-02_0070.jpg"/>
          <p:cNvPicPr>
            <a:picLocks noChangeAspect="1"/>
          </p:cNvPicPr>
          <p:nvPr/>
        </p:nvPicPr>
        <p:blipFill>
          <a:blip r:embed="rId7" cstate="screen">
            <a:lum bright="-20000"/>
          </a:blip>
          <a:srcRect/>
          <a:stretch>
            <a:fillRect/>
          </a:stretch>
        </p:blipFill>
        <p:spPr>
          <a:xfrm rot="16200000">
            <a:off x="725902" y="1274306"/>
            <a:ext cx="3059910" cy="2940142"/>
          </a:xfrm>
          <a:prstGeom prst="rect">
            <a:avLst/>
          </a:prstGeom>
        </p:spPr>
      </p:pic>
      <p:pic>
        <p:nvPicPr>
          <p:cNvPr id="14" name="Рисунок 13" descr="2009-01-27 08-50-44_0071.jpg"/>
          <p:cNvPicPr>
            <a:picLocks noChangeAspect="1"/>
          </p:cNvPicPr>
          <p:nvPr/>
        </p:nvPicPr>
        <p:blipFill>
          <a:blip r:embed="rId8" cstate="screen">
            <a:lum bright="-20000"/>
          </a:blip>
          <a:srcRect/>
          <a:stretch>
            <a:fillRect/>
          </a:stretch>
        </p:blipFill>
        <p:spPr>
          <a:xfrm rot="5400000">
            <a:off x="5175395" y="968218"/>
            <a:ext cx="2865175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черепаха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1024" y="214290"/>
            <a:ext cx="847725" cy="911235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1928794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Отгадайте загадку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071546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1. Не мышь, не птица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В лесу резвится,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На деревьях живёт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И орешки грызёт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357430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2. </a:t>
            </a:r>
            <a:r>
              <a:rPr lang="ru-RU" dirty="0" err="1" smtClean="0">
                <a:solidFill>
                  <a:srgbClr val="C00000"/>
                </a:solidFill>
              </a:rPr>
              <a:t>Розовая</a:t>
            </a:r>
            <a:r>
              <a:rPr lang="ru-RU" dirty="0" smtClean="0">
                <a:solidFill>
                  <a:srgbClr val="C00000"/>
                </a:solidFill>
              </a:rPr>
              <a:t> спинка,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На спине щетинка.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Хвост крючком,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Нос   пятачком.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85762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3.Одежда белая, а ножки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Обуты в красные сапожки.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Из моды выйдут –вот беда!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Ему ж не снять их никогда.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143512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4.  Кто виляет весело хвостом?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Кто умеет сторожить дом?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Кто грызёт большую кость в углу?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Кто калачиком свернулся на полу?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714744" y="1571612"/>
          <a:ext cx="5143530" cy="2527525"/>
        </p:xfrm>
        <a:graphic>
          <a:graphicData uri="http://schemas.openxmlformats.org/drawingml/2006/table">
            <a:tbl>
              <a:tblPr/>
              <a:tblGrid>
                <a:gridCol w="734790"/>
                <a:gridCol w="734790"/>
                <a:gridCol w="734790"/>
                <a:gridCol w="734790"/>
                <a:gridCol w="734790"/>
                <a:gridCol w="734790"/>
                <a:gridCol w="73479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224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latin typeface="Arial"/>
                        </a:rPr>
                        <a:t>1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24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24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1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0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00562" y="1785927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Б     Е    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Л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 К     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2285993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     В    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  Н    Ь     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278605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Г      У    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   Ь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328612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     О     Б    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   К    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" name="Рисунок 16" descr="2009-01-27 08-47-02_0070.jpg"/>
          <p:cNvPicPr>
            <a:picLocks noChangeAspect="1"/>
          </p:cNvPicPr>
          <p:nvPr/>
        </p:nvPicPr>
        <p:blipFill>
          <a:blip r:embed="rId3" cstate="screen">
            <a:lum bright="-20000"/>
          </a:blip>
          <a:srcRect r="60592" b="-1"/>
          <a:stretch>
            <a:fillRect/>
          </a:stretch>
        </p:blipFill>
        <p:spPr>
          <a:xfrm rot="16200000">
            <a:off x="6191278" y="3881424"/>
            <a:ext cx="190498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черепаха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357166"/>
            <a:ext cx="503430" cy="522285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643042" y="285728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 какое время года происходили события в рассказе?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300037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Какое оружие взял с собой охотник?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480" y="214311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С кем охотник пошёл в лес?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128586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Какая погода стояла на дворе?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5918" y="4071942"/>
            <a:ext cx="564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Какое животное встретил он в лесу?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62" y="5072074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На кого охотилась лиса?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8" name="Picture 4" descr="черепаха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2214554"/>
            <a:ext cx="439435" cy="490542"/>
          </a:xfrm>
          <a:prstGeom prst="rect">
            <a:avLst/>
          </a:prstGeom>
          <a:noFill/>
          <a:ln/>
        </p:spPr>
      </p:pic>
      <p:pic>
        <p:nvPicPr>
          <p:cNvPr id="19" name="Picture 4" descr="черепаха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285860"/>
            <a:ext cx="503430" cy="522285"/>
          </a:xfrm>
          <a:prstGeom prst="rect">
            <a:avLst/>
          </a:prstGeom>
          <a:noFill/>
          <a:ln/>
        </p:spPr>
      </p:pic>
      <p:pic>
        <p:nvPicPr>
          <p:cNvPr id="21" name="Picture 4" descr="черепаха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5072074"/>
            <a:ext cx="503430" cy="522285"/>
          </a:xfrm>
          <a:prstGeom prst="rect">
            <a:avLst/>
          </a:prstGeom>
          <a:noFill/>
          <a:ln/>
        </p:spPr>
      </p:pic>
      <p:pic>
        <p:nvPicPr>
          <p:cNvPr id="22" name="Picture 4" descr="черепаха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3143248"/>
            <a:ext cx="503430" cy="522285"/>
          </a:xfrm>
          <a:prstGeom prst="rect">
            <a:avLst/>
          </a:prstGeom>
          <a:noFill/>
          <a:ln/>
        </p:spPr>
      </p:pic>
      <p:pic>
        <p:nvPicPr>
          <p:cNvPr id="23" name="Picture 4" descr="черепаха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4071942"/>
            <a:ext cx="503430" cy="522285"/>
          </a:xfrm>
          <a:prstGeom prst="rect">
            <a:avLst/>
          </a:prstGeom>
          <a:noFill/>
          <a:ln/>
        </p:spPr>
      </p:pic>
      <p:sp>
        <p:nvSpPr>
          <p:cNvPr id="24" name="TextBox 23"/>
          <p:cNvSpPr txBox="1"/>
          <p:nvPr/>
        </p:nvSpPr>
        <p:spPr>
          <a:xfrm>
            <a:off x="4857752" y="4572008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ЛИСУ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5918" y="171448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ХОЛОД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562" y="785794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ЗИМОЙ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1802" y="785794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ЛЕТОМ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9124" y="171448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СНЕГОПАД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1802" y="178592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ЖАРА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5918" y="26431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 СОБАКОЙ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25717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ОДИН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9124" y="2571744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 ЛИСОЙ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57356" y="364331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ПИСТОЛЕТ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8992" y="3643314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РУЖЬЁ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7752" y="3643314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НОЖ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14480" y="785794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ОСЕНЬЮ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8992" y="4572008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МЕДВЕДЯ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28794" y="4572008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ВОЛКА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85918" y="5643578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 ВОЛКА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4678" y="564357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 ОХОТНИКА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72132" y="557214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 МЫШЕЙ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6" grpId="0"/>
      <p:bldP spid="17" grpId="0"/>
      <p:bldP spid="24" grpId="0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2" grpId="0"/>
      <p:bldP spid="32" grpId="1"/>
      <p:bldP spid="32" grpId="2"/>
      <p:bldP spid="33" grpId="0"/>
      <p:bldP spid="33" grpId="1"/>
      <p:bldP spid="34" grpId="0"/>
      <p:bldP spid="35" grpId="0" build="allAtOnce"/>
      <p:bldP spid="36" grpId="0"/>
      <p:bldP spid="37" grpId="0" build="allAtOnce"/>
      <p:bldP spid="38" grpId="0"/>
      <p:bldP spid="38" grpId="1"/>
      <p:bldP spid="39" grpId="0"/>
      <p:bldP spid="39" grpId="1"/>
      <p:bldP spid="40" grpId="0"/>
      <p:bldP spid="40" grpId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9-01-27 09-06-30_0078.jpg"/>
          <p:cNvPicPr>
            <a:picLocks noChangeAspect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>
          <a:xfrm rot="15498936">
            <a:off x="486901" y="4240899"/>
            <a:ext cx="2500330" cy="1571636"/>
          </a:xfrm>
          <a:prstGeom prst="roundRect">
            <a:avLst/>
          </a:prstGeom>
        </p:spPr>
      </p:pic>
      <p:pic>
        <p:nvPicPr>
          <p:cNvPr id="3" name="Рисунок 2" descr="2009-01-27 09-06-30_0078.jpg"/>
          <p:cNvPicPr>
            <a:picLocks noChangeAspect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>
          <a:xfrm rot="17099626">
            <a:off x="6492057" y="4244354"/>
            <a:ext cx="2357454" cy="1643074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0232" y="357166"/>
            <a:ext cx="5357850" cy="98375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КОНЕЦ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2009-01-27 09-04-14_0077.jpg"/>
          <p:cNvPicPr>
            <a:picLocks noChangeAspect="1"/>
          </p:cNvPicPr>
          <p:nvPr/>
        </p:nvPicPr>
        <p:blipFill>
          <a:blip r:embed="rId4" cstate="print"/>
          <a:srcRect t="4166" r="52956" b="65625"/>
          <a:stretch>
            <a:fillRect/>
          </a:stretch>
        </p:blipFill>
        <p:spPr>
          <a:xfrm rot="5400000">
            <a:off x="3470672" y="4101700"/>
            <a:ext cx="2274093" cy="2071702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4414" y="1785926"/>
            <a:ext cx="7072362" cy="94196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93"/>
              </a:avLst>
            </a:prstTxWarp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НОВЫХ ВСТРЕЧ</a:t>
            </a:r>
            <a:endParaRPr lang="ru-RU" sz="32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310</Words>
  <Application>Microsoft Office PowerPoint</Application>
  <PresentationFormat>Экран (4:3)</PresentationFormat>
  <Paragraphs>86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23</cp:revision>
  <dcterms:created xsi:type="dcterms:W3CDTF">2009-01-28T17:26:43Z</dcterms:created>
  <dcterms:modified xsi:type="dcterms:W3CDTF">2009-02-02T06:42:13Z</dcterms:modified>
</cp:coreProperties>
</file>