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2821-1DD2-4B3C-8883-8FB1A92348C1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6310B-337B-4428-A19F-0C91413806F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2821-1DD2-4B3C-8883-8FB1A92348C1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310B-337B-4428-A19F-0C9141380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2821-1DD2-4B3C-8883-8FB1A92348C1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310B-337B-4428-A19F-0C9141380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E92821-1DD2-4B3C-8883-8FB1A92348C1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396310B-337B-4428-A19F-0C91413806F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2821-1DD2-4B3C-8883-8FB1A92348C1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310B-337B-4428-A19F-0C91413806F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2821-1DD2-4B3C-8883-8FB1A92348C1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310B-337B-4428-A19F-0C91413806F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310B-337B-4428-A19F-0C91413806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2821-1DD2-4B3C-8883-8FB1A92348C1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2821-1DD2-4B3C-8883-8FB1A92348C1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310B-337B-4428-A19F-0C91413806F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2821-1DD2-4B3C-8883-8FB1A92348C1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310B-337B-4428-A19F-0C9141380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E92821-1DD2-4B3C-8883-8FB1A92348C1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96310B-337B-4428-A19F-0C91413806F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2821-1DD2-4B3C-8883-8FB1A92348C1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6310B-337B-4428-A19F-0C91413806F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E92821-1DD2-4B3C-8883-8FB1A92348C1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396310B-337B-4428-A19F-0C91413806F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bedlam.ucoz.net/_pu/0/67572560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benchmarkgis.com/pictures/azbukvarik_belfax_84_2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upercook.ru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Mangal" pitchFamily="2"/>
              </a:rPr>
              <a:t>Викторина</a:t>
            </a:r>
            <a:endParaRPr lang="ru-RU" sz="48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Mangal" pitchFamily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Italic" pitchFamily="2" charset="0"/>
                <a:cs typeface="Italic" pitchFamily="2" charset="0"/>
              </a:rPr>
              <a:t>Русские народные сказки</a:t>
            </a:r>
            <a:endParaRPr lang="ru-RU" sz="6000" b="1" dirty="0">
              <a:solidFill>
                <a:srgbClr val="FF0000"/>
              </a:solidFill>
              <a:latin typeface="Italic" pitchFamily="2" charset="0"/>
              <a:cs typeface="Itali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1" y="260648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Italic" pitchFamily="2" charset="0"/>
                <a:cs typeface="Italic" pitchFamily="2" charset="0"/>
              </a:rPr>
              <a:t>Бабушка, внучка, мышка, </a:t>
            </a:r>
            <a:r>
              <a:rPr lang="ru-RU" sz="4000" b="1" dirty="0" smtClean="0">
                <a:latin typeface="Italic" pitchFamily="2" charset="0"/>
                <a:cs typeface="Italic" pitchFamily="2" charset="0"/>
              </a:rPr>
              <a:t>курочка.</a:t>
            </a:r>
            <a:endParaRPr lang="ru-RU" sz="4000" b="1" dirty="0">
              <a:latin typeface="Italic" pitchFamily="2" charset="0"/>
              <a:cs typeface="Italic" pitchFamily="2" charset="0"/>
            </a:endParaRPr>
          </a:p>
        </p:txBody>
      </p:sp>
      <p:pic>
        <p:nvPicPr>
          <p:cNvPr id="23554" name="Picture 2" descr="http://bedlam.ucoz.net/_pu/0/s67572560.jpg">
            <a:hlinkClick r:id="rId2" tooltip="Нажмите, для просмотра в полном размере...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412776"/>
            <a:ext cx="3810000" cy="5445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32403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Italic" pitchFamily="2" charset="0"/>
                <a:cs typeface="Italic" pitchFamily="2" charset="0"/>
              </a:rPr>
              <a:t>Гуси</a:t>
            </a:r>
          </a:p>
          <a:p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Italic" pitchFamily="2" charset="0"/>
                <a:cs typeface="Italic" pitchFamily="2" charset="0"/>
              </a:rPr>
              <a:t>Каша</a:t>
            </a:r>
          </a:p>
          <a:p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Italic" pitchFamily="2" charset="0"/>
                <a:cs typeface="Italic" pitchFamily="2" charset="0"/>
              </a:rPr>
              <a:t>Петушок</a:t>
            </a:r>
          </a:p>
          <a:p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Italic" pitchFamily="2" charset="0"/>
                <a:cs typeface="Italic" pitchFamily="2" charset="0"/>
              </a:rPr>
              <a:t>Девочка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27984" y="1052736"/>
            <a:ext cx="41044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Italic" pitchFamily="2" charset="0"/>
                <a:cs typeface="Italic" pitchFamily="2" charset="0"/>
              </a:rPr>
              <a:t>Снегурочка</a:t>
            </a:r>
          </a:p>
          <a:p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Italic" pitchFamily="2" charset="0"/>
                <a:cs typeface="Italic" pitchFamily="2" charset="0"/>
              </a:rPr>
              <a:t>Лебеди</a:t>
            </a:r>
          </a:p>
          <a:p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Italic" pitchFamily="2" charset="0"/>
                <a:cs typeface="Italic" pitchFamily="2" charset="0"/>
              </a:rPr>
              <a:t>Топор</a:t>
            </a:r>
          </a:p>
          <a:p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Italic" pitchFamily="2" charset="0"/>
                <a:cs typeface="Italic" pitchFamily="2" charset="0"/>
              </a:rPr>
              <a:t>Зернышко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4149080"/>
            <a:ext cx="48253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Italic" pitchFamily="2" charset="0"/>
                <a:cs typeface="Italic" pitchFamily="2" charset="0"/>
              </a:rPr>
              <a:t>«Гуси – Лебеди»</a:t>
            </a:r>
            <a:endParaRPr lang="ru-RU" sz="4000" b="1" dirty="0">
              <a:latin typeface="Italic" pitchFamily="2" charset="0"/>
              <a:cs typeface="Italic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725144"/>
            <a:ext cx="76328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Italic" pitchFamily="2" charset="0"/>
                <a:cs typeface="Italic" pitchFamily="2" charset="0"/>
              </a:rPr>
              <a:t>«Каша </a:t>
            </a:r>
            <a:r>
              <a:rPr lang="ru-RU" sz="3600" b="1" dirty="0">
                <a:latin typeface="Italic" pitchFamily="2" charset="0"/>
                <a:cs typeface="Italic" pitchFamily="2" charset="0"/>
              </a:rPr>
              <a:t>из </a:t>
            </a:r>
            <a:r>
              <a:rPr lang="ru-RU" sz="3600" b="1" dirty="0" smtClean="0">
                <a:latin typeface="Italic" pitchFamily="2" charset="0"/>
                <a:cs typeface="Italic" pitchFamily="2" charset="0"/>
              </a:rPr>
              <a:t>топора»</a:t>
            </a:r>
            <a:endParaRPr lang="ru-RU" sz="3600" b="1" dirty="0">
              <a:latin typeface="Italic" pitchFamily="2" charset="0"/>
              <a:cs typeface="Italic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229200"/>
            <a:ext cx="8676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Italic" pitchFamily="2" charset="0"/>
                <a:cs typeface="Italic" pitchFamily="2" charset="0"/>
              </a:rPr>
              <a:t>«Петушок </a:t>
            </a:r>
            <a:r>
              <a:rPr lang="ru-RU" sz="3200" b="1" dirty="0">
                <a:latin typeface="Italic" pitchFamily="2" charset="0"/>
                <a:cs typeface="Italic" pitchFamily="2" charset="0"/>
              </a:rPr>
              <a:t>и бобовое </a:t>
            </a:r>
            <a:r>
              <a:rPr lang="ru-RU" sz="3200" b="1" dirty="0" smtClean="0">
                <a:latin typeface="Italic" pitchFamily="2" charset="0"/>
                <a:cs typeface="Italic" pitchFamily="2" charset="0"/>
              </a:rPr>
              <a:t>зернышко»</a:t>
            </a:r>
            <a:endParaRPr lang="ru-RU" sz="3200" b="1" dirty="0">
              <a:latin typeface="Italic" pitchFamily="2" charset="0"/>
              <a:cs typeface="Italic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733256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Italic" pitchFamily="2" charset="0"/>
                <a:cs typeface="Italic" pitchFamily="2" charset="0"/>
              </a:rPr>
              <a:t>«Девочка Снегурочка»</a:t>
            </a:r>
            <a:endParaRPr lang="ru-RU" sz="3600" b="1" dirty="0">
              <a:latin typeface="Italic" pitchFamily="2" charset="0"/>
              <a:cs typeface="Itali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08720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Italic" pitchFamily="2" charset="0"/>
                <a:cs typeface="Italic" pitchFamily="2" charset="0"/>
              </a:rPr>
              <a:t>Молодцы! Читайте книги!</a:t>
            </a:r>
            <a:endParaRPr lang="ru-RU" sz="6000" b="1" dirty="0">
              <a:solidFill>
                <a:srgbClr val="C00000"/>
              </a:solidFill>
              <a:latin typeface="Italic" pitchFamily="2" charset="0"/>
              <a:cs typeface="Italic" pitchFamily="2" charset="0"/>
            </a:endParaRPr>
          </a:p>
        </p:txBody>
      </p:sp>
      <p:pic>
        <p:nvPicPr>
          <p:cNvPr id="24578" name="Picture 2" descr="http://www.xrest.ru/images/collection/00174/849/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636912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92696"/>
            <a:ext cx="7924800" cy="15841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Italic" pitchFamily="2" charset="0"/>
                <a:cs typeface="Italic" pitchFamily="2" charset="0"/>
              </a:rPr>
              <a:t>Каков излюбленный приём русских народных сказок?</a:t>
            </a:r>
            <a:endParaRPr lang="ru-RU" dirty="0">
              <a:latin typeface="Italic" pitchFamily="2" charset="0"/>
              <a:cs typeface="Italic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92896"/>
            <a:ext cx="7924800" cy="93610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4800" dirty="0" smtClean="0">
                <a:solidFill>
                  <a:schemeClr val="tx2">
                    <a:lumMod val="25000"/>
                  </a:schemeClr>
                </a:solidFill>
                <a:latin typeface="Monotype Corsiva" pitchFamily="66" charset="0"/>
              </a:rPr>
              <a:t>троекратное повторение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924800" cy="56886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Italic" pitchFamily="2" charset="0"/>
                <a:cs typeface="Italic" pitchFamily="2" charset="0"/>
              </a:rPr>
              <a:t>В какое время года происходили события в сказке «По щучьему велению»?</a:t>
            </a:r>
            <a:endParaRPr lang="ru-RU" dirty="0">
              <a:latin typeface="Italic" pitchFamily="2" charset="0"/>
              <a:cs typeface="Italic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052736"/>
            <a:ext cx="7924800" cy="388843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о щучьему веленью (Емеля) Сказка с картинка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04664"/>
            <a:ext cx="4762500" cy="6105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8488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Italic" pitchFamily="2" charset="0"/>
                <a:cs typeface="Italic" pitchFamily="2" charset="0"/>
              </a:rPr>
              <a:t>В сказке «Гуси-лебеди» девочка, разыскивая братца, сначала встретила на пути …</a:t>
            </a:r>
            <a:endParaRPr lang="ru-RU" sz="4000" b="1" dirty="0">
              <a:latin typeface="Italic" pitchFamily="2" charset="0"/>
              <a:cs typeface="Italic" pitchFamily="2" charset="0"/>
            </a:endParaRPr>
          </a:p>
        </p:txBody>
      </p:sp>
      <p:pic>
        <p:nvPicPr>
          <p:cNvPr id="17410" name="Picture 2" descr="Книга для детей -Гуси-лебеди и другие сказки - Белфакс Азбукварик">
            <a:hlinkClick r:id="rId2" tooltip="Книга для детей -Гуси-лебеди и другие сказки - Белфакс Азбукварик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924944"/>
            <a:ext cx="374441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628800"/>
            <a:ext cx="457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Italic" pitchFamily="2" charset="0"/>
                <a:cs typeface="Italic" pitchFamily="2" charset="0"/>
              </a:rPr>
              <a:t>Битый небитого везёт…». </a:t>
            </a:r>
            <a:br>
              <a:rPr lang="ru-RU" sz="4400" b="1" dirty="0" smtClean="0">
                <a:solidFill>
                  <a:schemeClr val="bg1"/>
                </a:solidFill>
                <a:latin typeface="Italic" pitchFamily="2" charset="0"/>
                <a:cs typeface="Italic" pitchFamily="2" charset="0"/>
              </a:rPr>
            </a:br>
            <a:r>
              <a:rPr lang="ru-RU" sz="4400" b="1" dirty="0" smtClean="0">
                <a:solidFill>
                  <a:schemeClr val="bg1"/>
                </a:solidFill>
                <a:latin typeface="Italic" pitchFamily="2" charset="0"/>
                <a:cs typeface="Italic" pitchFamily="2" charset="0"/>
              </a:rPr>
              <a:t>Из какой сказки эти слова?</a:t>
            </a:r>
            <a:endParaRPr lang="ru-RU" sz="4400" b="1" dirty="0">
              <a:latin typeface="Italic" pitchFamily="2" charset="0"/>
              <a:cs typeface="Itali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Волк и лиса у проруб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32656"/>
            <a:ext cx="4286250" cy="576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0"/>
            <a:ext cx="4572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Italic" pitchFamily="2" charset="0"/>
                <a:cs typeface="Italic" pitchFamily="2" charset="0"/>
              </a:rPr>
              <a:t>В какой из этих сказок высмеивается жадность?</a:t>
            </a:r>
            <a:endParaRPr lang="ru-RU" sz="4400" b="1" dirty="0">
              <a:latin typeface="Italic" pitchFamily="2" charset="0"/>
              <a:cs typeface="Italic" pitchFamily="2" charset="0"/>
            </a:endParaRPr>
          </a:p>
        </p:txBody>
      </p:sp>
      <p:pic>
        <p:nvPicPr>
          <p:cNvPr id="20482" name="Picture 2" descr="http://supercook.ru/images-skazki-vypusk/sk-027-kasha-iz-topora-01-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996952"/>
            <a:ext cx="5715000" cy="3861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32656"/>
            <a:ext cx="457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atin typeface="Italic" pitchFamily="2" charset="0"/>
                <a:cs typeface="Italic" pitchFamily="2" charset="0"/>
              </a:rPr>
              <a:t>Из какой сказки слова: «-Петя, не торопись…»</a:t>
            </a:r>
          </a:p>
        </p:txBody>
      </p:sp>
      <p:pic>
        <p:nvPicPr>
          <p:cNvPr id="22530" name="Picture 2" descr="Петушок и бобовое зернышко обложка книг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284984"/>
            <a:ext cx="2095500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50</TotalTime>
  <Words>106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Русские народные сказки</vt:lpstr>
      <vt:lpstr>Каков излюбленный приём русских народных сказок?</vt:lpstr>
      <vt:lpstr>В какое время года происходили события в сказке «По щучьему велению»?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Русские народные сказки</dc:title>
  <dc:creator>RuVarezUser</dc:creator>
  <cp:lastModifiedBy>RuVarezUser</cp:lastModifiedBy>
  <cp:revision>6</cp:revision>
  <dcterms:created xsi:type="dcterms:W3CDTF">2013-09-26T19:13:31Z</dcterms:created>
  <dcterms:modified xsi:type="dcterms:W3CDTF">2013-09-26T20:04:19Z</dcterms:modified>
</cp:coreProperties>
</file>