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3" r:id="rId3"/>
    <p:sldId id="262" r:id="rId4"/>
    <p:sldId id="261" r:id="rId5"/>
    <p:sldId id="257" r:id="rId6"/>
    <p:sldId id="259" r:id="rId7"/>
    <p:sldId id="264" r:id="rId8"/>
    <p:sldId id="258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50" autoAdjust="0"/>
  </p:normalViewPr>
  <p:slideViewPr>
    <p:cSldViewPr>
      <p:cViewPr varScale="1">
        <p:scale>
          <a:sx n="57" d="100"/>
          <a:sy n="57" d="100"/>
        </p:scale>
        <p:origin x="-8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6CA0A8-8C5E-4CE9-93DB-4939F093B098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CAA0E3F-C034-4802-8CDD-DBF06EB8F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F92D-54E8-4AF5-B046-B24C2500E607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61AF-6FD9-4A12-A465-356E3591F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0A0277-2D30-4DA6-AE6E-C3777AAEC3BA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5B61EE5-1D30-4E4F-97DA-A1CA28A19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DCC7-B757-4891-8AE0-A87EA2E05580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7BD4-29E9-4668-AF0C-964961FCF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395E1F7-48FE-430E-80CD-627503D44E43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47A72D-E8D1-4B0E-A1AD-AE76F2479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AF72B-D3F7-4B5E-AEE5-3F4DCF266949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551C-06E8-4D74-A291-71DADB95B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F4292-202F-4934-9B13-D5EAC1B7091D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F4608-D8BC-49C9-9AE8-899C2ED25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A2026-5279-4681-A77E-1AEC333B9655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924E-4C1B-4499-9FF2-FD09F7F78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815B-B97D-4691-A3E9-FC4F61C0246A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4BFF-232D-4066-9249-2CC6AF807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D0C50-D55A-40FD-A422-405B0BAD3C8A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A1C6-D4F6-41EA-8692-140C1744C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5EFE00-4AAE-412D-8FDE-B858D547FCC7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45D8D9-0C05-45D8-A0C6-D570F9365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3A0C1C4-8953-4A1E-BBD6-87CD94E475DC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3328C90-2C44-4120-BAD0-0736291A7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94" r:id="rId9"/>
    <p:sldLayoutId id="2147483785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318" y="200843"/>
            <a:ext cx="7001823" cy="9128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Здоровые</a:t>
            </a:r>
            <a:r>
              <a:rPr lang="ru-RU" sz="4800" dirty="0" smtClean="0"/>
              <a:t>  </a:t>
            </a:r>
            <a:r>
              <a:rPr lang="ru-RU" sz="6000" dirty="0" smtClean="0"/>
              <a:t>люди  </a:t>
            </a:r>
            <a:endParaRPr lang="ru-RU" sz="4800" dirty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Рисунок 5" descr="woman_with_salad_181207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1628775"/>
            <a:ext cx="7488237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323850" y="2420938"/>
            <a:ext cx="434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 Воздействие витаминов на человека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363" y="2540"/>
            <a:ext cx="7238999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     </a:t>
            </a:r>
            <a:r>
              <a:rPr lang="ru-RU" sz="4000" dirty="0" smtClean="0"/>
              <a:t>Красивые, крепкие зубы </a:t>
            </a:r>
            <a:endParaRPr lang="ru-RU" sz="4000" dirty="0"/>
          </a:p>
        </p:txBody>
      </p:sp>
      <p:pic>
        <p:nvPicPr>
          <p:cNvPr id="22531" name="Рисунок 4" descr="get_im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1773238"/>
            <a:ext cx="5786437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story-2011-beregi-zdorovie-s-molod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39243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Хорошее настроение</a:t>
            </a:r>
            <a:endParaRPr lang="ru-RU" dirty="0"/>
          </a:p>
        </p:txBody>
      </p:sp>
      <p:pic>
        <p:nvPicPr>
          <p:cNvPr id="23554" name="Содержимое 3" descr="65521332_1287525849_pati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4672013" cy="3690937"/>
          </a:xfrm>
        </p:spPr>
      </p:pic>
      <p:pic>
        <p:nvPicPr>
          <p:cNvPr id="23555" name="Рисунок 4" descr="DgtYmEyZ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506663"/>
            <a:ext cx="5688013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0" y="335915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          долголетие</a:t>
            </a:r>
            <a:endParaRPr lang="ru-RU" sz="6000" dirty="0"/>
          </a:p>
        </p:txBody>
      </p:sp>
      <p:pic>
        <p:nvPicPr>
          <p:cNvPr id="24578" name="Содержимое 3" descr="Happy man drinking te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498850" cy="4868863"/>
          </a:xfrm>
        </p:spPr>
      </p:pic>
      <p:pic>
        <p:nvPicPr>
          <p:cNvPr id="24579" name="Рисунок 4" descr="721241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4900" y="2365375"/>
            <a:ext cx="67691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8" descr="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05038"/>
            <a:ext cx="6481762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Содержимое 7" descr="i (1)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476250"/>
            <a:ext cx="2700337" cy="2143125"/>
          </a:xfrm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79388" y="404813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1"/>
                </a:solidFill>
              </a:rPr>
              <a:t>ПРИНИМАЙТЕ ВИТАМИНЫ!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40ff354aa9f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096000" cy="4572000"/>
          </a:xfrm>
        </p:spPr>
      </p:pic>
      <p:pic>
        <p:nvPicPr>
          <p:cNvPr id="14338" name="Рисунок 6" descr="stylish_photos_of_male_and_female_dancers_640_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0" y="2565400"/>
            <a:ext cx="34607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8031" y="5022672"/>
            <a:ext cx="3560548" cy="1349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                                    энергия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1982071_KVsRih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0"/>
            <a:ext cx="41402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Содержимое 7" descr="images_20485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341438"/>
            <a:ext cx="4321175" cy="5516562"/>
          </a:xfrm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11188" y="296863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ЭНЕРГИЯ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b_700_0_16777215_00_uploads_posts_2012-09_1347631926_krasivyie-foto-sportsmenov-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0"/>
            <a:ext cx="4859337" cy="4067175"/>
          </a:xfrm>
        </p:spPr>
      </p:pic>
      <p:pic>
        <p:nvPicPr>
          <p:cNvPr id="16386" name="Рисунок 5" descr="Fp7T7lAwJb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98650"/>
            <a:ext cx="54006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508625" y="4941888"/>
            <a:ext cx="3635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ЗДОРОВЬЕ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ubHalfFrame"/>
          <p:cNvSpPr>
            <a:spLocks noEditPoints="1" noChangeArrowheads="1"/>
          </p:cNvSpPr>
          <p:nvPr/>
        </p:nvSpPr>
        <p:spPr bwMode="auto">
          <a:xfrm>
            <a:off x="0" y="0"/>
            <a:ext cx="7572375" cy="3929063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7411" name="Рисунок 5" descr="newv_11044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32051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Содержимое 8" descr="IMG_895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0" y="260350"/>
            <a:ext cx="5651500" cy="4429125"/>
          </a:xfrm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716463" y="4797425"/>
            <a:ext cx="388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ЗДОРОВЬЕ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zL8emb0SUz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341438"/>
            <a:ext cx="678656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Содержимое 6" descr="kartinki-387-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20713"/>
            <a:ext cx="3492500" cy="5688012"/>
          </a:xfrm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995738" y="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</a:rPr>
              <a:t>СПОРТИВНЫЕ     ДОСТИЖЕНИЯ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WyFdZFC_FBU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075"/>
            <a:ext cx="5364163" cy="4321175"/>
          </a:xfrm>
        </p:spPr>
      </p:pic>
      <p:pic>
        <p:nvPicPr>
          <p:cNvPr id="19458" name="Рисунок 4" descr="b_700_0_16777215_00_uploads_posts_2012-09_1347631954_krasivyie-foto-sportsmenov-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325" y="2133600"/>
            <a:ext cx="311467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5411"/>
            <a:ext cx="8739230" cy="781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</a:t>
            </a:r>
            <a:r>
              <a:rPr lang="ru-RU" sz="4000" dirty="0" smtClean="0"/>
              <a:t>К</a:t>
            </a:r>
            <a:r>
              <a:rPr lang="ru-RU" sz="3600" dirty="0" smtClean="0"/>
              <a:t>расивая, стройная фигура</a:t>
            </a:r>
            <a:r>
              <a:rPr lang="ru-RU" dirty="0" smtClean="0"/>
              <a:t>               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iagonalStripe"/>
          <p:cNvSpPr>
            <a:spLocks noEditPoints="1" noChangeArrowheads="1"/>
          </p:cNvSpPr>
          <p:nvPr/>
        </p:nvSpPr>
        <p:spPr bwMode="auto">
          <a:xfrm>
            <a:off x="395288" y="333375"/>
            <a:ext cx="5143500" cy="6286500"/>
          </a:xfrm>
          <a:custGeom>
            <a:avLst/>
            <a:gdLst>
              <a:gd name="G0" fmla="+- 0 0 0"/>
              <a:gd name="G1" fmla="*/ 10914 1 2"/>
              <a:gd name="G2" fmla="+- 10914 0 0"/>
              <a:gd name="G3" fmla="+- G1 10800 0"/>
              <a:gd name="T0" fmla="*/ 5457 w 21600"/>
              <a:gd name="T1" fmla="*/ 5457 h 21600"/>
              <a:gd name="T2" fmla="*/ 0 w 21600"/>
              <a:gd name="T3" fmla="*/ 16257 h 21600"/>
              <a:gd name="T4" fmla="*/ 10800 w 21600"/>
              <a:gd name="T5" fmla="*/ 10800 h 21600"/>
              <a:gd name="T6" fmla="*/ 16257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14" y="0"/>
                </a:moveTo>
                <a:lnTo>
                  <a:pt x="0" y="10914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0482" name="Содержимое 6" descr="a77aca4ee370abb9d0b23764514d7be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2141538"/>
            <a:ext cx="6192838" cy="4716462"/>
          </a:xfrm>
        </p:spPr>
      </p:pic>
      <p:pic>
        <p:nvPicPr>
          <p:cNvPr id="20483" name="Picture 3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3575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 descr="devushki_s_dlinnymi_volosami_57_foto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671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356100" y="642938"/>
            <a:ext cx="4787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2"/>
                </a:solidFill>
              </a:rPr>
              <a:t>КРАСОТА ВОЛОС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091e8f31a8f555df5dd5287e79f85cc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6454775" cy="4846637"/>
          </a:xfrm>
        </p:spPr>
      </p:pic>
      <p:pic>
        <p:nvPicPr>
          <p:cNvPr id="21506" name="Рисунок 4" descr="5c2ff6f850e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6925" y="3068638"/>
            <a:ext cx="4537075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808038" y="250825"/>
            <a:ext cx="6734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ЗДОРОВЫЙ ЦВЕТ ТЕЛА И ЛИЦА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450</TotalTime>
  <Words>18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Trebuchet MS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Здоровые люди</dc:title>
  <dc:creator>User</dc:creator>
  <cp:lastModifiedBy>User</cp:lastModifiedBy>
  <cp:revision>37</cp:revision>
  <dcterms:created xsi:type="dcterms:W3CDTF">2013-04-25T16:33:35Z</dcterms:created>
  <dcterms:modified xsi:type="dcterms:W3CDTF">2013-11-16T17:45:13Z</dcterms:modified>
</cp:coreProperties>
</file>