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23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F4F9A-1F36-4BD2-BEDC-D2B7834A27FE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E637AF1-D6E5-47D8-A403-E3E66483FFC9}">
      <dgm:prSet phldrT="[Текст]"/>
      <dgm:spPr/>
      <dgm:t>
        <a:bodyPr/>
        <a:lstStyle/>
        <a:p>
          <a:r>
            <a:rPr lang="ru-RU" dirty="0" smtClean="0"/>
            <a:t>Развитие коммуникативной и социальной компетентности детей, развитие познавательно-речевой активности;</a:t>
          </a:r>
          <a:endParaRPr lang="ru-RU" dirty="0"/>
        </a:p>
      </dgm:t>
    </dgm:pt>
    <dgm:pt modelId="{7A600138-88B9-4D97-834A-33E1726EBFF4}" type="parTrans" cxnId="{B5AD14F6-CF3F-40A8-8CA3-B69231010EEB}">
      <dgm:prSet/>
      <dgm:spPr/>
      <dgm:t>
        <a:bodyPr/>
        <a:lstStyle/>
        <a:p>
          <a:endParaRPr lang="ru-RU"/>
        </a:p>
      </dgm:t>
    </dgm:pt>
    <dgm:pt modelId="{BC52F6D3-47BE-409E-8402-CEB45533FD67}" type="sibTrans" cxnId="{B5AD14F6-CF3F-40A8-8CA3-B69231010EEB}">
      <dgm:prSet/>
      <dgm:spPr/>
      <dgm:t>
        <a:bodyPr/>
        <a:lstStyle/>
        <a:p>
          <a:endParaRPr lang="ru-RU"/>
        </a:p>
      </dgm:t>
    </dgm:pt>
    <dgm:pt modelId="{3BBA537D-5386-4E86-9DE4-4C43A2891E65}">
      <dgm:prSet phldrT="[Текст]"/>
      <dgm:spPr/>
      <dgm:t>
        <a:bodyPr/>
        <a:lstStyle/>
        <a:p>
          <a:r>
            <a:rPr lang="ru-RU" dirty="0" smtClean="0"/>
            <a:t>Расширение кругозора детей, привитие любви к культурному наследию через музыку, живопись, поэзию;</a:t>
          </a:r>
          <a:endParaRPr lang="ru-RU" dirty="0"/>
        </a:p>
      </dgm:t>
    </dgm:pt>
    <dgm:pt modelId="{9FD66AB5-55B6-4BB5-9239-9F09698437F7}" type="parTrans" cxnId="{7B26388C-9D84-4E01-8FED-44C7A3892132}">
      <dgm:prSet/>
      <dgm:spPr/>
      <dgm:t>
        <a:bodyPr/>
        <a:lstStyle/>
        <a:p>
          <a:endParaRPr lang="ru-RU"/>
        </a:p>
      </dgm:t>
    </dgm:pt>
    <dgm:pt modelId="{3018F693-5BD0-4FBB-B102-38061BBC8771}" type="sibTrans" cxnId="{7B26388C-9D84-4E01-8FED-44C7A3892132}">
      <dgm:prSet/>
      <dgm:spPr/>
      <dgm:t>
        <a:bodyPr/>
        <a:lstStyle/>
        <a:p>
          <a:endParaRPr lang="ru-RU"/>
        </a:p>
      </dgm:t>
    </dgm:pt>
    <dgm:pt modelId="{8E0F879E-E0D5-4C4A-8546-EC56071CF380}">
      <dgm:prSet phldrT="[Текст]"/>
      <dgm:spPr/>
      <dgm:t>
        <a:bodyPr/>
        <a:lstStyle/>
        <a:p>
          <a:r>
            <a:rPr lang="ru-RU" dirty="0" smtClean="0"/>
            <a:t>Стимулирование креативности, оригинальности мышления</a:t>
          </a:r>
          <a:endParaRPr lang="ru-RU" dirty="0"/>
        </a:p>
      </dgm:t>
    </dgm:pt>
    <dgm:pt modelId="{8C71DDE6-0FCA-4C0C-A78A-1E8B6CD22011}" type="parTrans" cxnId="{1551651E-C444-4432-9AE2-0BE7B96A7F64}">
      <dgm:prSet/>
      <dgm:spPr/>
      <dgm:t>
        <a:bodyPr/>
        <a:lstStyle/>
        <a:p>
          <a:endParaRPr lang="ru-RU"/>
        </a:p>
      </dgm:t>
    </dgm:pt>
    <dgm:pt modelId="{DC30832E-996B-4DAA-B9B2-BFD3BDC1EDFF}" type="sibTrans" cxnId="{1551651E-C444-4432-9AE2-0BE7B96A7F64}">
      <dgm:prSet/>
      <dgm:spPr/>
      <dgm:t>
        <a:bodyPr/>
        <a:lstStyle/>
        <a:p>
          <a:endParaRPr lang="ru-RU"/>
        </a:p>
      </dgm:t>
    </dgm:pt>
    <dgm:pt modelId="{473D8557-8A74-45E5-AD12-F1A52DFCA288}">
      <dgm:prSet phldrT="[Текст]"/>
      <dgm:spPr/>
      <dgm:t>
        <a:bodyPr/>
        <a:lstStyle/>
        <a:p>
          <a:r>
            <a:rPr lang="ru-RU" dirty="0" smtClean="0"/>
            <a:t>Развитие уверенности в себе</a:t>
          </a:r>
          <a:endParaRPr lang="ru-RU" dirty="0"/>
        </a:p>
      </dgm:t>
    </dgm:pt>
    <dgm:pt modelId="{FEEA1C11-F507-475C-A08D-E99538E9EFF2}" type="parTrans" cxnId="{770A7D7A-425B-483E-A5E8-EB6E0B78BF9F}">
      <dgm:prSet/>
      <dgm:spPr/>
      <dgm:t>
        <a:bodyPr/>
        <a:lstStyle/>
        <a:p>
          <a:endParaRPr lang="ru-RU"/>
        </a:p>
      </dgm:t>
    </dgm:pt>
    <dgm:pt modelId="{3389067F-BF65-4D34-9F03-D6FB78964231}" type="sibTrans" cxnId="{770A7D7A-425B-483E-A5E8-EB6E0B78BF9F}">
      <dgm:prSet/>
      <dgm:spPr/>
      <dgm:t>
        <a:bodyPr/>
        <a:lstStyle/>
        <a:p>
          <a:endParaRPr lang="ru-RU"/>
        </a:p>
      </dgm:t>
    </dgm:pt>
    <dgm:pt modelId="{00B60D1F-2B32-43C5-AAA3-F1F108C8DE02}">
      <dgm:prSet phldrT="[Текст]"/>
      <dgm:spPr/>
      <dgm:t>
        <a:bodyPr/>
        <a:lstStyle/>
        <a:p>
          <a:r>
            <a:rPr lang="ru-RU" dirty="0" smtClean="0"/>
            <a:t>Гармонизирование эмоционального состояния;</a:t>
          </a:r>
          <a:endParaRPr lang="ru-RU" dirty="0"/>
        </a:p>
      </dgm:t>
    </dgm:pt>
    <dgm:pt modelId="{1EB88A70-AD71-4100-9064-960CAE22E575}" type="parTrans" cxnId="{DC40898B-77F4-4E36-8140-8A2E0A081B7B}">
      <dgm:prSet/>
      <dgm:spPr/>
      <dgm:t>
        <a:bodyPr/>
        <a:lstStyle/>
        <a:p>
          <a:endParaRPr lang="ru-RU"/>
        </a:p>
      </dgm:t>
    </dgm:pt>
    <dgm:pt modelId="{8929C45D-2F87-46FC-8244-466057908FCF}" type="sibTrans" cxnId="{DC40898B-77F4-4E36-8140-8A2E0A081B7B}">
      <dgm:prSet/>
      <dgm:spPr/>
      <dgm:t>
        <a:bodyPr/>
        <a:lstStyle/>
        <a:p>
          <a:endParaRPr lang="ru-RU"/>
        </a:p>
      </dgm:t>
    </dgm:pt>
    <dgm:pt modelId="{92DD8835-F290-4270-BF0D-066ED6DAB8C8}">
      <dgm:prSet phldrT="[Текст]"/>
      <dgm:spPr/>
      <dgm:t>
        <a:bodyPr/>
        <a:lstStyle/>
        <a:p>
          <a:r>
            <a:rPr lang="ru-RU" dirty="0" smtClean="0"/>
            <a:t>Способствование развития детского коллектива</a:t>
          </a:r>
          <a:endParaRPr lang="ru-RU" dirty="0"/>
        </a:p>
      </dgm:t>
    </dgm:pt>
    <dgm:pt modelId="{C400F40A-4140-4157-A2E7-DE4864C31B35}" type="parTrans" cxnId="{711800C7-19B7-4E3B-971B-A50D768C8B80}">
      <dgm:prSet/>
      <dgm:spPr/>
      <dgm:t>
        <a:bodyPr/>
        <a:lstStyle/>
        <a:p>
          <a:endParaRPr lang="ru-RU"/>
        </a:p>
      </dgm:t>
    </dgm:pt>
    <dgm:pt modelId="{5D63F934-30C8-4A63-8BBE-65B75EA79E9E}" type="sibTrans" cxnId="{711800C7-19B7-4E3B-971B-A50D768C8B80}">
      <dgm:prSet/>
      <dgm:spPr/>
      <dgm:t>
        <a:bodyPr/>
        <a:lstStyle/>
        <a:p>
          <a:endParaRPr lang="ru-RU"/>
        </a:p>
      </dgm:t>
    </dgm:pt>
    <dgm:pt modelId="{DEB8CA75-0F0C-43A8-BE9D-9A52AA347FA7}" type="pres">
      <dgm:prSet presAssocID="{24DF4F9A-1F36-4BD2-BEDC-D2B7834A27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2D8EA-04CC-48B3-B629-3BC2BF183E70}" type="pres">
      <dgm:prSet presAssocID="{4E637AF1-D6E5-47D8-A403-E3E66483FF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1131A-85A7-4A0C-A1CC-081BC703B912}" type="pres">
      <dgm:prSet presAssocID="{BC52F6D3-47BE-409E-8402-CEB45533FD67}" presName="sibTrans" presStyleCnt="0"/>
      <dgm:spPr/>
    </dgm:pt>
    <dgm:pt modelId="{B2F7475E-6C72-4D71-BCA8-BF3AD71934DA}" type="pres">
      <dgm:prSet presAssocID="{3BBA537D-5386-4E86-9DE4-4C43A2891E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975D3-D692-467E-B98A-20EBA1DEF32C}" type="pres">
      <dgm:prSet presAssocID="{3018F693-5BD0-4FBB-B102-38061BBC8771}" presName="sibTrans" presStyleCnt="0"/>
      <dgm:spPr/>
    </dgm:pt>
    <dgm:pt modelId="{14C967AC-E8D8-4488-8C81-4878A734FD2A}" type="pres">
      <dgm:prSet presAssocID="{8E0F879E-E0D5-4C4A-8546-EC56071CF3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DE314-8635-485A-AB9A-8C18828E9B66}" type="pres">
      <dgm:prSet presAssocID="{DC30832E-996B-4DAA-B9B2-BFD3BDC1EDFF}" presName="sibTrans" presStyleCnt="0"/>
      <dgm:spPr/>
    </dgm:pt>
    <dgm:pt modelId="{B29641BA-9624-4FEE-9494-74BF6725B485}" type="pres">
      <dgm:prSet presAssocID="{473D8557-8A74-45E5-AD12-F1A52DFCA28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B0262-ACFB-4166-BBA0-1C0533466DA4}" type="pres">
      <dgm:prSet presAssocID="{3389067F-BF65-4D34-9F03-D6FB78964231}" presName="sibTrans" presStyleCnt="0"/>
      <dgm:spPr/>
    </dgm:pt>
    <dgm:pt modelId="{8B08C854-C7F5-4D5B-BF27-6AA248B9BC36}" type="pres">
      <dgm:prSet presAssocID="{00B60D1F-2B32-43C5-AAA3-F1F108C8DE0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DAAC9-89B4-4496-9B5F-AAF04556CD6B}" type="pres">
      <dgm:prSet presAssocID="{8929C45D-2F87-46FC-8244-466057908FCF}" presName="sibTrans" presStyleCnt="0"/>
      <dgm:spPr/>
    </dgm:pt>
    <dgm:pt modelId="{EEF18730-B712-4709-8969-A082B3DD4A6A}" type="pres">
      <dgm:prSet presAssocID="{92DD8835-F290-4270-BF0D-066ED6DAB8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E54C2-4AC5-49F1-89C5-0C5FF833FF16}" type="presOf" srcId="{3BBA537D-5386-4E86-9DE4-4C43A2891E65}" destId="{B2F7475E-6C72-4D71-BCA8-BF3AD71934DA}" srcOrd="0" destOrd="0" presId="urn:microsoft.com/office/officeart/2005/8/layout/default"/>
    <dgm:cxn modelId="{4088036F-9EEC-4326-BB05-7194CF74930B}" type="presOf" srcId="{92DD8835-F290-4270-BF0D-066ED6DAB8C8}" destId="{EEF18730-B712-4709-8969-A082B3DD4A6A}" srcOrd="0" destOrd="0" presId="urn:microsoft.com/office/officeart/2005/8/layout/default"/>
    <dgm:cxn modelId="{1551651E-C444-4432-9AE2-0BE7B96A7F64}" srcId="{24DF4F9A-1F36-4BD2-BEDC-D2B7834A27FE}" destId="{8E0F879E-E0D5-4C4A-8546-EC56071CF380}" srcOrd="2" destOrd="0" parTransId="{8C71DDE6-0FCA-4C0C-A78A-1E8B6CD22011}" sibTransId="{DC30832E-996B-4DAA-B9B2-BFD3BDC1EDFF}"/>
    <dgm:cxn modelId="{7AB1417A-6DF0-4E8B-AE5F-DFDF9624F161}" type="presOf" srcId="{4E637AF1-D6E5-47D8-A403-E3E66483FFC9}" destId="{21D2D8EA-04CC-48B3-B629-3BC2BF183E70}" srcOrd="0" destOrd="0" presId="urn:microsoft.com/office/officeart/2005/8/layout/default"/>
    <dgm:cxn modelId="{770A7D7A-425B-483E-A5E8-EB6E0B78BF9F}" srcId="{24DF4F9A-1F36-4BD2-BEDC-D2B7834A27FE}" destId="{473D8557-8A74-45E5-AD12-F1A52DFCA288}" srcOrd="3" destOrd="0" parTransId="{FEEA1C11-F507-475C-A08D-E99538E9EFF2}" sibTransId="{3389067F-BF65-4D34-9F03-D6FB78964231}"/>
    <dgm:cxn modelId="{B5AD14F6-CF3F-40A8-8CA3-B69231010EEB}" srcId="{24DF4F9A-1F36-4BD2-BEDC-D2B7834A27FE}" destId="{4E637AF1-D6E5-47D8-A403-E3E66483FFC9}" srcOrd="0" destOrd="0" parTransId="{7A600138-88B9-4D97-834A-33E1726EBFF4}" sibTransId="{BC52F6D3-47BE-409E-8402-CEB45533FD67}"/>
    <dgm:cxn modelId="{93D550FA-210A-4942-8D97-0CAE11EC40A4}" type="presOf" srcId="{8E0F879E-E0D5-4C4A-8546-EC56071CF380}" destId="{14C967AC-E8D8-4488-8C81-4878A734FD2A}" srcOrd="0" destOrd="0" presId="urn:microsoft.com/office/officeart/2005/8/layout/default"/>
    <dgm:cxn modelId="{711800C7-19B7-4E3B-971B-A50D768C8B80}" srcId="{24DF4F9A-1F36-4BD2-BEDC-D2B7834A27FE}" destId="{92DD8835-F290-4270-BF0D-066ED6DAB8C8}" srcOrd="5" destOrd="0" parTransId="{C400F40A-4140-4157-A2E7-DE4864C31B35}" sibTransId="{5D63F934-30C8-4A63-8BBE-65B75EA79E9E}"/>
    <dgm:cxn modelId="{DC40898B-77F4-4E36-8140-8A2E0A081B7B}" srcId="{24DF4F9A-1F36-4BD2-BEDC-D2B7834A27FE}" destId="{00B60D1F-2B32-43C5-AAA3-F1F108C8DE02}" srcOrd="4" destOrd="0" parTransId="{1EB88A70-AD71-4100-9064-960CAE22E575}" sibTransId="{8929C45D-2F87-46FC-8244-466057908FCF}"/>
    <dgm:cxn modelId="{7B26388C-9D84-4E01-8FED-44C7A3892132}" srcId="{24DF4F9A-1F36-4BD2-BEDC-D2B7834A27FE}" destId="{3BBA537D-5386-4E86-9DE4-4C43A2891E65}" srcOrd="1" destOrd="0" parTransId="{9FD66AB5-55B6-4BB5-9239-9F09698437F7}" sibTransId="{3018F693-5BD0-4FBB-B102-38061BBC8771}"/>
    <dgm:cxn modelId="{8D010D32-421D-42C4-89B2-795B08C17FF1}" type="presOf" srcId="{473D8557-8A74-45E5-AD12-F1A52DFCA288}" destId="{B29641BA-9624-4FEE-9494-74BF6725B485}" srcOrd="0" destOrd="0" presId="urn:microsoft.com/office/officeart/2005/8/layout/default"/>
    <dgm:cxn modelId="{8E481733-8281-4B45-B415-8ADB42D4053E}" type="presOf" srcId="{24DF4F9A-1F36-4BD2-BEDC-D2B7834A27FE}" destId="{DEB8CA75-0F0C-43A8-BE9D-9A52AA347FA7}" srcOrd="0" destOrd="0" presId="urn:microsoft.com/office/officeart/2005/8/layout/default"/>
    <dgm:cxn modelId="{CB79594C-7EB9-4833-A63D-A416F214865E}" type="presOf" srcId="{00B60D1F-2B32-43C5-AAA3-F1F108C8DE02}" destId="{8B08C854-C7F5-4D5B-BF27-6AA248B9BC36}" srcOrd="0" destOrd="0" presId="urn:microsoft.com/office/officeart/2005/8/layout/default"/>
    <dgm:cxn modelId="{2446EDFB-EB4B-4FA4-B98E-435DB074C802}" type="presParOf" srcId="{DEB8CA75-0F0C-43A8-BE9D-9A52AA347FA7}" destId="{21D2D8EA-04CC-48B3-B629-3BC2BF183E70}" srcOrd="0" destOrd="0" presId="urn:microsoft.com/office/officeart/2005/8/layout/default"/>
    <dgm:cxn modelId="{01964541-EDA0-4E72-B932-F944B88A999A}" type="presParOf" srcId="{DEB8CA75-0F0C-43A8-BE9D-9A52AA347FA7}" destId="{2911131A-85A7-4A0C-A1CC-081BC703B912}" srcOrd="1" destOrd="0" presId="urn:microsoft.com/office/officeart/2005/8/layout/default"/>
    <dgm:cxn modelId="{76A6D19C-D453-437D-A04C-324EDCD4933F}" type="presParOf" srcId="{DEB8CA75-0F0C-43A8-BE9D-9A52AA347FA7}" destId="{B2F7475E-6C72-4D71-BCA8-BF3AD71934DA}" srcOrd="2" destOrd="0" presId="urn:microsoft.com/office/officeart/2005/8/layout/default"/>
    <dgm:cxn modelId="{5337B919-D6A8-4552-A970-58F64ECA213B}" type="presParOf" srcId="{DEB8CA75-0F0C-43A8-BE9D-9A52AA347FA7}" destId="{237975D3-D692-467E-B98A-20EBA1DEF32C}" srcOrd="3" destOrd="0" presId="urn:microsoft.com/office/officeart/2005/8/layout/default"/>
    <dgm:cxn modelId="{6D0357F7-5A27-4380-9563-E20D9B2C9FAB}" type="presParOf" srcId="{DEB8CA75-0F0C-43A8-BE9D-9A52AA347FA7}" destId="{14C967AC-E8D8-4488-8C81-4878A734FD2A}" srcOrd="4" destOrd="0" presId="urn:microsoft.com/office/officeart/2005/8/layout/default"/>
    <dgm:cxn modelId="{EC28963D-38CB-4680-A876-FBB4D45193C0}" type="presParOf" srcId="{DEB8CA75-0F0C-43A8-BE9D-9A52AA347FA7}" destId="{498DE314-8635-485A-AB9A-8C18828E9B66}" srcOrd="5" destOrd="0" presId="urn:microsoft.com/office/officeart/2005/8/layout/default"/>
    <dgm:cxn modelId="{3B9D0BC2-0FF7-4558-ACA6-B7EA9B966664}" type="presParOf" srcId="{DEB8CA75-0F0C-43A8-BE9D-9A52AA347FA7}" destId="{B29641BA-9624-4FEE-9494-74BF6725B485}" srcOrd="6" destOrd="0" presId="urn:microsoft.com/office/officeart/2005/8/layout/default"/>
    <dgm:cxn modelId="{C6DDBF92-B3A7-45C0-AABF-DAE64DFBF9E1}" type="presParOf" srcId="{DEB8CA75-0F0C-43A8-BE9D-9A52AA347FA7}" destId="{4B4B0262-ACFB-4166-BBA0-1C0533466DA4}" srcOrd="7" destOrd="0" presId="urn:microsoft.com/office/officeart/2005/8/layout/default"/>
    <dgm:cxn modelId="{25E032CA-DF3F-4F31-AD06-0A0AE427ACB3}" type="presParOf" srcId="{DEB8CA75-0F0C-43A8-BE9D-9A52AA347FA7}" destId="{8B08C854-C7F5-4D5B-BF27-6AA248B9BC36}" srcOrd="8" destOrd="0" presId="urn:microsoft.com/office/officeart/2005/8/layout/default"/>
    <dgm:cxn modelId="{3233CB69-C045-49E8-9722-5976AD36A51F}" type="presParOf" srcId="{DEB8CA75-0F0C-43A8-BE9D-9A52AA347FA7}" destId="{53DDAAC9-89B4-4496-9B5F-AAF04556CD6B}" srcOrd="9" destOrd="0" presId="urn:microsoft.com/office/officeart/2005/8/layout/default"/>
    <dgm:cxn modelId="{6CAE5A8A-C868-4E09-8323-FFC00CFEC452}" type="presParOf" srcId="{DEB8CA75-0F0C-43A8-BE9D-9A52AA347FA7}" destId="{EEF18730-B712-4709-8969-A082B3DD4A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94806-A51F-4486-B89A-2298CF35F046}" type="doc">
      <dgm:prSet loTypeId="urn:microsoft.com/office/officeart/2005/8/layout/cycle6" loCatId="cycle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D41BDD1-0450-4FF2-969D-751F5988F887}">
      <dgm:prSet phldrT="[Текст]" custT="1"/>
      <dgm:spPr/>
      <dgm:t>
        <a:bodyPr/>
        <a:lstStyle/>
        <a:p>
          <a:r>
            <a:rPr lang="ru-RU" sz="1600" dirty="0" smtClean="0"/>
            <a:t>Марания</a:t>
          </a:r>
          <a:endParaRPr lang="ru-RU" sz="1600" dirty="0"/>
        </a:p>
      </dgm:t>
    </dgm:pt>
    <dgm:pt modelId="{07E84A2C-F388-446B-BE39-5652141CD448}" type="parTrans" cxnId="{4FB8F89E-8AEF-4650-A747-C4630FDEE65D}">
      <dgm:prSet/>
      <dgm:spPr/>
      <dgm:t>
        <a:bodyPr/>
        <a:lstStyle/>
        <a:p>
          <a:endParaRPr lang="ru-RU"/>
        </a:p>
      </dgm:t>
    </dgm:pt>
    <dgm:pt modelId="{F1CA650D-54B4-4AAD-8553-F757D7CB7E8E}" type="sibTrans" cxnId="{4FB8F89E-8AEF-4650-A747-C4630FDEE65D}">
      <dgm:prSet/>
      <dgm:spPr/>
      <dgm:t>
        <a:bodyPr/>
        <a:lstStyle/>
        <a:p>
          <a:endParaRPr lang="ru-RU"/>
        </a:p>
      </dgm:t>
    </dgm:pt>
    <dgm:pt modelId="{BC0F07AB-56FC-451B-85EF-2AC348AB53D9}">
      <dgm:prSet phldrT="[Текст]" custT="1"/>
      <dgm:spPr/>
      <dgm:t>
        <a:bodyPr/>
        <a:lstStyle/>
        <a:p>
          <a:r>
            <a:rPr lang="ru-RU" sz="1600" dirty="0" smtClean="0"/>
            <a:t>Штриховка, каракули</a:t>
          </a:r>
          <a:endParaRPr lang="ru-RU" sz="1600" dirty="0"/>
        </a:p>
      </dgm:t>
    </dgm:pt>
    <dgm:pt modelId="{DA75CFDA-103B-4E3E-9B4B-99A223B82D9A}" type="parTrans" cxnId="{D871FE8B-EAF2-4937-A0F2-B64C01D46C92}">
      <dgm:prSet/>
      <dgm:spPr/>
      <dgm:t>
        <a:bodyPr/>
        <a:lstStyle/>
        <a:p>
          <a:endParaRPr lang="ru-RU"/>
        </a:p>
      </dgm:t>
    </dgm:pt>
    <dgm:pt modelId="{60CFC7D3-A58C-4B80-B595-1CA84F838E31}" type="sibTrans" cxnId="{D871FE8B-EAF2-4937-A0F2-B64C01D46C92}">
      <dgm:prSet/>
      <dgm:spPr/>
      <dgm:t>
        <a:bodyPr/>
        <a:lstStyle/>
        <a:p>
          <a:endParaRPr lang="ru-RU"/>
        </a:p>
      </dgm:t>
    </dgm:pt>
    <dgm:pt modelId="{8D3FF894-64F9-4784-8349-D139FEFC60FD}">
      <dgm:prSet phldrT="[Текст]" custT="1"/>
      <dgm:spPr/>
      <dgm:t>
        <a:bodyPr/>
        <a:lstStyle/>
        <a:p>
          <a:r>
            <a:rPr lang="ru-RU" sz="1600" dirty="0" smtClean="0"/>
            <a:t>Рисование пальцами и ладонями</a:t>
          </a:r>
          <a:endParaRPr lang="ru-RU" sz="1600" dirty="0"/>
        </a:p>
      </dgm:t>
    </dgm:pt>
    <dgm:pt modelId="{2458CA4F-ABD6-4D6B-AC5A-CCAEA99DEA9F}" type="parTrans" cxnId="{0669DD77-F68F-4723-B697-6C7071442D60}">
      <dgm:prSet/>
      <dgm:spPr/>
      <dgm:t>
        <a:bodyPr/>
        <a:lstStyle/>
        <a:p>
          <a:endParaRPr lang="ru-RU"/>
        </a:p>
      </dgm:t>
    </dgm:pt>
    <dgm:pt modelId="{98D2869A-168C-44E5-8913-EA0D80561630}" type="sibTrans" cxnId="{0669DD77-F68F-4723-B697-6C7071442D60}">
      <dgm:prSet/>
      <dgm:spPr/>
      <dgm:t>
        <a:bodyPr/>
        <a:lstStyle/>
        <a:p>
          <a:endParaRPr lang="ru-RU"/>
        </a:p>
      </dgm:t>
    </dgm:pt>
    <dgm:pt modelId="{6CDD2D56-6AD6-40CE-A283-742364C1FBC2}">
      <dgm:prSet phldrT="[Текст]" custT="1"/>
      <dgm:spPr/>
      <dgm:t>
        <a:bodyPr/>
        <a:lstStyle/>
        <a:p>
          <a:r>
            <a:rPr lang="ru-RU" sz="1600" dirty="0" smtClean="0"/>
            <a:t>Монотипия</a:t>
          </a:r>
          <a:endParaRPr lang="ru-RU" sz="1600" dirty="0"/>
        </a:p>
      </dgm:t>
    </dgm:pt>
    <dgm:pt modelId="{47DB1610-326B-4023-A19D-B9425EBA857A}" type="parTrans" cxnId="{DA3428E5-71C0-496C-A625-AF7AF8DDA711}">
      <dgm:prSet/>
      <dgm:spPr/>
      <dgm:t>
        <a:bodyPr/>
        <a:lstStyle/>
        <a:p>
          <a:endParaRPr lang="ru-RU"/>
        </a:p>
      </dgm:t>
    </dgm:pt>
    <dgm:pt modelId="{A7D24A35-650E-42D0-9CAE-91BCB7843543}" type="sibTrans" cxnId="{DA3428E5-71C0-496C-A625-AF7AF8DDA711}">
      <dgm:prSet/>
      <dgm:spPr/>
      <dgm:t>
        <a:bodyPr/>
        <a:lstStyle/>
        <a:p>
          <a:endParaRPr lang="ru-RU"/>
        </a:p>
      </dgm:t>
    </dgm:pt>
    <dgm:pt modelId="{9902A817-95F3-4672-A0E7-87DFC0183E3C}">
      <dgm:prSet phldrT="[Текст]" custT="1"/>
      <dgm:spPr/>
      <dgm:t>
        <a:bodyPr/>
        <a:lstStyle/>
        <a:p>
          <a:r>
            <a:rPr lang="ru-RU" sz="1600" dirty="0" smtClean="0"/>
            <a:t>Техника« Прижми и отпечатай»</a:t>
          </a:r>
          <a:endParaRPr lang="ru-RU" sz="1600" dirty="0"/>
        </a:p>
      </dgm:t>
    </dgm:pt>
    <dgm:pt modelId="{534B1B0A-4AF1-493D-A6AD-0663EDB025A7}" type="parTrans" cxnId="{E75B9BD5-A683-47B5-847D-84C6A166DA48}">
      <dgm:prSet/>
      <dgm:spPr/>
      <dgm:t>
        <a:bodyPr/>
        <a:lstStyle/>
        <a:p>
          <a:endParaRPr lang="ru-RU"/>
        </a:p>
      </dgm:t>
    </dgm:pt>
    <dgm:pt modelId="{B3C64C2F-B889-4CA8-B5CC-3C9D12008C60}" type="sibTrans" cxnId="{E75B9BD5-A683-47B5-847D-84C6A166DA48}">
      <dgm:prSet/>
      <dgm:spPr/>
      <dgm:t>
        <a:bodyPr/>
        <a:lstStyle/>
        <a:p>
          <a:endParaRPr lang="ru-RU"/>
        </a:p>
      </dgm:t>
    </dgm:pt>
    <dgm:pt modelId="{FAD1A0EA-2B9F-44AB-B31D-F63C63B56E51}">
      <dgm:prSet phldrT="[Текст]" custT="1"/>
      <dgm:spPr/>
      <dgm:t>
        <a:bodyPr/>
        <a:lstStyle/>
        <a:p>
          <a:r>
            <a:rPr lang="ru-RU" sz="1600" dirty="0" smtClean="0"/>
            <a:t>Набрызг</a:t>
          </a:r>
          <a:endParaRPr lang="ru-RU" sz="1600" dirty="0"/>
        </a:p>
      </dgm:t>
    </dgm:pt>
    <dgm:pt modelId="{83D83DF2-5E58-47C5-9178-F46CD13870DE}" type="parTrans" cxnId="{B0CFAE1A-F142-4E3B-BAAB-FDDADDECF196}">
      <dgm:prSet/>
      <dgm:spPr/>
      <dgm:t>
        <a:bodyPr/>
        <a:lstStyle/>
        <a:p>
          <a:endParaRPr lang="ru-RU"/>
        </a:p>
      </dgm:t>
    </dgm:pt>
    <dgm:pt modelId="{BC61BBA4-3C54-4989-83A1-CDA97A61C005}" type="sibTrans" cxnId="{B0CFAE1A-F142-4E3B-BAAB-FDDADDECF196}">
      <dgm:prSet/>
      <dgm:spPr/>
      <dgm:t>
        <a:bodyPr/>
        <a:lstStyle/>
        <a:p>
          <a:endParaRPr lang="ru-RU"/>
        </a:p>
      </dgm:t>
    </dgm:pt>
    <dgm:pt modelId="{247A6FF5-4422-4C40-9BE5-774DDA67C681}">
      <dgm:prSet phldrT="[Текст]" custT="1"/>
      <dgm:spPr/>
      <dgm:t>
        <a:bodyPr/>
        <a:lstStyle/>
        <a:p>
          <a:r>
            <a:rPr lang="ru-RU" sz="1600" dirty="0" smtClean="0"/>
            <a:t>Метод тычка</a:t>
          </a:r>
          <a:endParaRPr lang="ru-RU" sz="1600" dirty="0"/>
        </a:p>
      </dgm:t>
    </dgm:pt>
    <dgm:pt modelId="{B5376435-3BE9-499B-AB6D-38A85B7C3B39}" type="parTrans" cxnId="{62CA5A7B-3511-419B-AD00-795725745330}">
      <dgm:prSet/>
      <dgm:spPr/>
      <dgm:t>
        <a:bodyPr/>
        <a:lstStyle/>
        <a:p>
          <a:endParaRPr lang="ru-RU"/>
        </a:p>
      </dgm:t>
    </dgm:pt>
    <dgm:pt modelId="{AC4535B0-2B47-4D9B-9DD8-D84563AE863A}" type="sibTrans" cxnId="{62CA5A7B-3511-419B-AD00-795725745330}">
      <dgm:prSet/>
      <dgm:spPr/>
      <dgm:t>
        <a:bodyPr/>
        <a:lstStyle/>
        <a:p>
          <a:endParaRPr lang="ru-RU"/>
        </a:p>
      </dgm:t>
    </dgm:pt>
    <dgm:pt modelId="{E1FDAA3E-29E8-4D84-9483-A3792D258367}">
      <dgm:prSet phldrT="[Текст]" custT="1"/>
      <dgm:spPr/>
      <dgm:t>
        <a:bodyPr/>
        <a:lstStyle/>
        <a:p>
          <a:r>
            <a:rPr lang="ru-RU" sz="1600" dirty="0" smtClean="0"/>
            <a:t>Рисование сыпучими материалами</a:t>
          </a:r>
          <a:endParaRPr lang="ru-RU" sz="1600" dirty="0"/>
        </a:p>
      </dgm:t>
    </dgm:pt>
    <dgm:pt modelId="{9604C996-2EC5-49D6-88CB-CABB3C83D17E}" type="parTrans" cxnId="{6E1636BA-4B0E-45F5-BC3D-2FCB50FA00A1}">
      <dgm:prSet/>
      <dgm:spPr/>
      <dgm:t>
        <a:bodyPr/>
        <a:lstStyle/>
        <a:p>
          <a:endParaRPr lang="ru-RU"/>
        </a:p>
      </dgm:t>
    </dgm:pt>
    <dgm:pt modelId="{E6877175-2F08-4456-9A67-544BB34EA91B}" type="sibTrans" cxnId="{6E1636BA-4B0E-45F5-BC3D-2FCB50FA00A1}">
      <dgm:prSet/>
      <dgm:spPr/>
      <dgm:t>
        <a:bodyPr/>
        <a:lstStyle/>
        <a:p>
          <a:endParaRPr lang="ru-RU"/>
        </a:p>
      </dgm:t>
    </dgm:pt>
    <dgm:pt modelId="{6B354E8D-7692-4BD6-99A0-3CC064660784}">
      <dgm:prSet phldrT="[Текст]" custT="1"/>
      <dgm:spPr/>
      <dgm:t>
        <a:bodyPr/>
        <a:lstStyle/>
        <a:p>
          <a:pPr algn="l"/>
          <a:r>
            <a:rPr lang="ru-RU" sz="1600" dirty="0" smtClean="0"/>
            <a:t>Рисование на песке</a:t>
          </a:r>
          <a:endParaRPr lang="ru-RU" sz="1100" dirty="0"/>
        </a:p>
      </dgm:t>
    </dgm:pt>
    <dgm:pt modelId="{4F23D73F-53D0-43E1-9E64-CD5C4D4E113A}" type="parTrans" cxnId="{594E319F-A72F-4598-AEFA-29FECF3BCB39}">
      <dgm:prSet/>
      <dgm:spPr/>
      <dgm:t>
        <a:bodyPr/>
        <a:lstStyle/>
        <a:p>
          <a:endParaRPr lang="ru-RU"/>
        </a:p>
      </dgm:t>
    </dgm:pt>
    <dgm:pt modelId="{3840BF5B-A159-4890-A652-1AD898BB47C9}" type="sibTrans" cxnId="{594E319F-A72F-4598-AEFA-29FECF3BCB39}">
      <dgm:prSet/>
      <dgm:spPr/>
      <dgm:t>
        <a:bodyPr/>
        <a:lstStyle/>
        <a:p>
          <a:endParaRPr lang="ru-RU"/>
        </a:p>
      </dgm:t>
    </dgm:pt>
    <dgm:pt modelId="{B171A024-27C5-4A86-9724-A0A072A459D0}" type="pres">
      <dgm:prSet presAssocID="{8BC94806-A51F-4486-B89A-2298CF35F0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F7C62-1792-4817-8992-452E81D5AA8D}" type="pres">
      <dgm:prSet presAssocID="{5D41BDD1-0450-4FF2-969D-751F5988F887}" presName="node" presStyleLbl="node1" presStyleIdx="0" presStyleCnt="9" custScaleX="20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F28A8-A4F1-46BD-AAEF-49C31400113D}" type="pres">
      <dgm:prSet presAssocID="{5D41BDD1-0450-4FF2-969D-751F5988F887}" presName="spNode" presStyleCnt="0"/>
      <dgm:spPr/>
    </dgm:pt>
    <dgm:pt modelId="{6904BF1A-BC27-404A-A3D9-0B0CBF6CDF9F}" type="pres">
      <dgm:prSet presAssocID="{F1CA650D-54B4-4AAD-8553-F757D7CB7E8E}" presName="sibTrans" presStyleLbl="sibTrans1D1" presStyleIdx="0" presStyleCnt="9"/>
      <dgm:spPr/>
      <dgm:t>
        <a:bodyPr/>
        <a:lstStyle/>
        <a:p>
          <a:endParaRPr lang="ru-RU"/>
        </a:p>
      </dgm:t>
    </dgm:pt>
    <dgm:pt modelId="{A68D0845-A635-4E8D-BD01-8602D8037296}" type="pres">
      <dgm:prSet presAssocID="{BC0F07AB-56FC-451B-85EF-2AC348AB53D9}" presName="node" presStyleLbl="node1" presStyleIdx="1" presStyleCnt="9" custScaleX="204134" custRadScaleRad="100847" custRadScaleInc="90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BB164-A8CD-4446-9F7F-B151409607C6}" type="pres">
      <dgm:prSet presAssocID="{BC0F07AB-56FC-451B-85EF-2AC348AB53D9}" presName="spNode" presStyleCnt="0"/>
      <dgm:spPr/>
    </dgm:pt>
    <dgm:pt modelId="{2F193630-A993-4F60-BA8B-044CFB4CE8B9}" type="pres">
      <dgm:prSet presAssocID="{60CFC7D3-A58C-4B80-B595-1CA84F838E31}" presName="sibTrans" presStyleLbl="sibTrans1D1" presStyleIdx="1" presStyleCnt="9"/>
      <dgm:spPr/>
      <dgm:t>
        <a:bodyPr/>
        <a:lstStyle/>
        <a:p>
          <a:endParaRPr lang="ru-RU"/>
        </a:p>
      </dgm:t>
    </dgm:pt>
    <dgm:pt modelId="{A6B7D8C7-7ACA-4E2D-8EFF-A1C73D9CE184}" type="pres">
      <dgm:prSet presAssocID="{8D3FF894-64F9-4784-8349-D139FEFC60FD}" presName="node" presStyleLbl="node1" presStyleIdx="2" presStyleCnt="9" custScaleX="20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96EFD-A78A-4A31-BF07-3753317BC4EF}" type="pres">
      <dgm:prSet presAssocID="{8D3FF894-64F9-4784-8349-D139FEFC60FD}" presName="spNode" presStyleCnt="0"/>
      <dgm:spPr/>
    </dgm:pt>
    <dgm:pt modelId="{4DA5B2FF-2F4C-49A0-8A0D-90FF16BD76CA}" type="pres">
      <dgm:prSet presAssocID="{98D2869A-168C-44E5-8913-EA0D80561630}" presName="sibTrans" presStyleLbl="sibTrans1D1" presStyleIdx="2" presStyleCnt="9"/>
      <dgm:spPr/>
      <dgm:t>
        <a:bodyPr/>
        <a:lstStyle/>
        <a:p>
          <a:endParaRPr lang="ru-RU"/>
        </a:p>
      </dgm:t>
    </dgm:pt>
    <dgm:pt modelId="{445C107D-9A36-4923-B7DB-6192F0ADA6D2}" type="pres">
      <dgm:prSet presAssocID="{6CDD2D56-6AD6-40CE-A283-742364C1FBC2}" presName="node" presStyleLbl="node1" presStyleIdx="3" presStyleCnt="9" custScaleX="20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33041-60D6-43C4-AAB5-334410D194CA}" type="pres">
      <dgm:prSet presAssocID="{6CDD2D56-6AD6-40CE-A283-742364C1FBC2}" presName="spNode" presStyleCnt="0"/>
      <dgm:spPr/>
    </dgm:pt>
    <dgm:pt modelId="{942C2899-2F51-4745-ABE4-76AA96EFBBEE}" type="pres">
      <dgm:prSet presAssocID="{A7D24A35-650E-42D0-9CAE-91BCB7843543}" presName="sibTrans" presStyleLbl="sibTrans1D1" presStyleIdx="3" presStyleCnt="9"/>
      <dgm:spPr/>
      <dgm:t>
        <a:bodyPr/>
        <a:lstStyle/>
        <a:p>
          <a:endParaRPr lang="ru-RU"/>
        </a:p>
      </dgm:t>
    </dgm:pt>
    <dgm:pt modelId="{A989A6EE-245C-456C-9AAC-0EB1E2D2E9FC}" type="pres">
      <dgm:prSet presAssocID="{9902A817-95F3-4672-A0E7-87DFC0183E3C}" presName="node" presStyleLbl="node1" presStyleIdx="4" presStyleCnt="9" custScaleX="20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EFB90-EDD5-4DEC-B76A-BAC391FABDDA}" type="pres">
      <dgm:prSet presAssocID="{9902A817-95F3-4672-A0E7-87DFC0183E3C}" presName="spNode" presStyleCnt="0"/>
      <dgm:spPr/>
    </dgm:pt>
    <dgm:pt modelId="{FD71738C-BE17-4857-8C0F-C1916C3042CE}" type="pres">
      <dgm:prSet presAssocID="{B3C64C2F-B889-4CA8-B5CC-3C9D12008C60}" presName="sibTrans" presStyleLbl="sibTrans1D1" presStyleIdx="4" presStyleCnt="9"/>
      <dgm:spPr/>
      <dgm:t>
        <a:bodyPr/>
        <a:lstStyle/>
        <a:p>
          <a:endParaRPr lang="ru-RU"/>
        </a:p>
      </dgm:t>
    </dgm:pt>
    <dgm:pt modelId="{227C93F3-A6E4-45EB-92EA-60B4A4F29F66}" type="pres">
      <dgm:prSet presAssocID="{FAD1A0EA-2B9F-44AB-B31D-F63C63B56E51}" presName="node" presStyleLbl="node1" presStyleIdx="5" presStyleCnt="9" custScaleX="110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288E2-6A58-49BA-A563-E8B892F87F58}" type="pres">
      <dgm:prSet presAssocID="{FAD1A0EA-2B9F-44AB-B31D-F63C63B56E51}" presName="spNode" presStyleCnt="0"/>
      <dgm:spPr/>
    </dgm:pt>
    <dgm:pt modelId="{0FD38F4D-F0D7-4EE5-A6BA-C457537ECB7F}" type="pres">
      <dgm:prSet presAssocID="{BC61BBA4-3C54-4989-83A1-CDA97A61C005}" presName="sibTrans" presStyleLbl="sibTrans1D1" presStyleIdx="5" presStyleCnt="9"/>
      <dgm:spPr/>
      <dgm:t>
        <a:bodyPr/>
        <a:lstStyle/>
        <a:p>
          <a:endParaRPr lang="ru-RU"/>
        </a:p>
      </dgm:t>
    </dgm:pt>
    <dgm:pt modelId="{18B2A1D6-C89B-4841-AC0A-3CFF6E96CAE6}" type="pres">
      <dgm:prSet presAssocID="{247A6FF5-4422-4C40-9BE5-774DDA67C681}" presName="node" presStyleLbl="node1" presStyleIdx="6" presStyleCnt="9" custScaleX="20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366A-AC86-40AB-84B4-29A830D65A17}" type="pres">
      <dgm:prSet presAssocID="{247A6FF5-4422-4C40-9BE5-774DDA67C681}" presName="spNode" presStyleCnt="0"/>
      <dgm:spPr/>
    </dgm:pt>
    <dgm:pt modelId="{F5E5E7A2-AABB-4D3B-A8FE-EBC5983920B3}" type="pres">
      <dgm:prSet presAssocID="{AC4535B0-2B47-4D9B-9DD8-D84563AE863A}" presName="sibTrans" presStyleLbl="sibTrans1D1" presStyleIdx="6" presStyleCnt="9"/>
      <dgm:spPr/>
      <dgm:t>
        <a:bodyPr/>
        <a:lstStyle/>
        <a:p>
          <a:endParaRPr lang="ru-RU"/>
        </a:p>
      </dgm:t>
    </dgm:pt>
    <dgm:pt modelId="{5FE815EB-74FA-448C-A811-B25446DE004D}" type="pres">
      <dgm:prSet presAssocID="{E1FDAA3E-29E8-4D84-9483-A3792D258367}" presName="node" presStyleLbl="node1" presStyleIdx="7" presStyleCnt="9" custScaleX="204134" custScaleY="128763" custRadScaleRad="102251" custRadScaleInc="-38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D5F81-C2B6-4E63-A788-216B232779AE}" type="pres">
      <dgm:prSet presAssocID="{E1FDAA3E-29E8-4D84-9483-A3792D258367}" presName="spNode" presStyleCnt="0"/>
      <dgm:spPr/>
    </dgm:pt>
    <dgm:pt modelId="{1EDA8A86-04A0-4087-9A2C-312B09F8B739}" type="pres">
      <dgm:prSet presAssocID="{E6877175-2F08-4456-9A67-544BB34EA91B}" presName="sibTrans" presStyleLbl="sibTrans1D1" presStyleIdx="7" presStyleCnt="9"/>
      <dgm:spPr/>
      <dgm:t>
        <a:bodyPr/>
        <a:lstStyle/>
        <a:p>
          <a:endParaRPr lang="ru-RU"/>
        </a:p>
      </dgm:t>
    </dgm:pt>
    <dgm:pt modelId="{D9C47237-0281-4B84-A0A7-19E086848FCC}" type="pres">
      <dgm:prSet presAssocID="{6B354E8D-7692-4BD6-99A0-3CC064660784}" presName="node" presStyleLbl="node1" presStyleIdx="8" presStyleCnt="9" custScaleX="204134" custRadScaleRad="107083" custRadScaleInc="-10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B53D9-2461-4D14-90AC-7911C478ABA4}" type="pres">
      <dgm:prSet presAssocID="{6B354E8D-7692-4BD6-99A0-3CC064660784}" presName="spNode" presStyleCnt="0"/>
      <dgm:spPr/>
    </dgm:pt>
    <dgm:pt modelId="{9CA665E6-47BF-4C12-80F5-493291EAB17D}" type="pres">
      <dgm:prSet presAssocID="{3840BF5B-A159-4890-A652-1AD898BB47C9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7C519D41-7A08-4BD3-9CA4-B113FB89A5BE}" type="presOf" srcId="{E6877175-2F08-4456-9A67-544BB34EA91B}" destId="{1EDA8A86-04A0-4087-9A2C-312B09F8B739}" srcOrd="0" destOrd="0" presId="urn:microsoft.com/office/officeart/2005/8/layout/cycle6"/>
    <dgm:cxn modelId="{4FB8F89E-8AEF-4650-A747-C4630FDEE65D}" srcId="{8BC94806-A51F-4486-B89A-2298CF35F046}" destId="{5D41BDD1-0450-4FF2-969D-751F5988F887}" srcOrd="0" destOrd="0" parTransId="{07E84A2C-F388-446B-BE39-5652141CD448}" sibTransId="{F1CA650D-54B4-4AAD-8553-F757D7CB7E8E}"/>
    <dgm:cxn modelId="{E75B9BD5-A683-47B5-847D-84C6A166DA48}" srcId="{8BC94806-A51F-4486-B89A-2298CF35F046}" destId="{9902A817-95F3-4672-A0E7-87DFC0183E3C}" srcOrd="4" destOrd="0" parTransId="{534B1B0A-4AF1-493D-A6AD-0663EDB025A7}" sibTransId="{B3C64C2F-B889-4CA8-B5CC-3C9D12008C60}"/>
    <dgm:cxn modelId="{88CBDC26-CB8C-4A8C-AC9E-DFE965008487}" type="presOf" srcId="{98D2869A-168C-44E5-8913-EA0D80561630}" destId="{4DA5B2FF-2F4C-49A0-8A0D-90FF16BD76CA}" srcOrd="0" destOrd="0" presId="urn:microsoft.com/office/officeart/2005/8/layout/cycle6"/>
    <dgm:cxn modelId="{B0CFAE1A-F142-4E3B-BAAB-FDDADDECF196}" srcId="{8BC94806-A51F-4486-B89A-2298CF35F046}" destId="{FAD1A0EA-2B9F-44AB-B31D-F63C63B56E51}" srcOrd="5" destOrd="0" parTransId="{83D83DF2-5E58-47C5-9178-F46CD13870DE}" sibTransId="{BC61BBA4-3C54-4989-83A1-CDA97A61C005}"/>
    <dgm:cxn modelId="{62CA5A7B-3511-419B-AD00-795725745330}" srcId="{8BC94806-A51F-4486-B89A-2298CF35F046}" destId="{247A6FF5-4422-4C40-9BE5-774DDA67C681}" srcOrd="6" destOrd="0" parTransId="{B5376435-3BE9-499B-AB6D-38A85B7C3B39}" sibTransId="{AC4535B0-2B47-4D9B-9DD8-D84563AE863A}"/>
    <dgm:cxn modelId="{2536F50B-F884-45BB-A6D9-93692AC2D71C}" type="presOf" srcId="{AC4535B0-2B47-4D9B-9DD8-D84563AE863A}" destId="{F5E5E7A2-AABB-4D3B-A8FE-EBC5983920B3}" srcOrd="0" destOrd="0" presId="urn:microsoft.com/office/officeart/2005/8/layout/cycle6"/>
    <dgm:cxn modelId="{DA3428E5-71C0-496C-A625-AF7AF8DDA711}" srcId="{8BC94806-A51F-4486-B89A-2298CF35F046}" destId="{6CDD2D56-6AD6-40CE-A283-742364C1FBC2}" srcOrd="3" destOrd="0" parTransId="{47DB1610-326B-4023-A19D-B9425EBA857A}" sibTransId="{A7D24A35-650E-42D0-9CAE-91BCB7843543}"/>
    <dgm:cxn modelId="{0669DD77-F68F-4723-B697-6C7071442D60}" srcId="{8BC94806-A51F-4486-B89A-2298CF35F046}" destId="{8D3FF894-64F9-4784-8349-D139FEFC60FD}" srcOrd="2" destOrd="0" parTransId="{2458CA4F-ABD6-4D6B-AC5A-CCAEA99DEA9F}" sibTransId="{98D2869A-168C-44E5-8913-EA0D80561630}"/>
    <dgm:cxn modelId="{9BFFDE50-829F-4FAF-AD1A-E85A9BD1397A}" type="presOf" srcId="{247A6FF5-4422-4C40-9BE5-774DDA67C681}" destId="{18B2A1D6-C89B-4841-AC0A-3CFF6E96CAE6}" srcOrd="0" destOrd="0" presId="urn:microsoft.com/office/officeart/2005/8/layout/cycle6"/>
    <dgm:cxn modelId="{0824D6B3-1DDE-425A-AF25-63192EC9961B}" type="presOf" srcId="{6B354E8D-7692-4BD6-99A0-3CC064660784}" destId="{D9C47237-0281-4B84-A0A7-19E086848FCC}" srcOrd="0" destOrd="0" presId="urn:microsoft.com/office/officeart/2005/8/layout/cycle6"/>
    <dgm:cxn modelId="{6C50B3FD-8824-45F1-BA77-ED4A620E2108}" type="presOf" srcId="{A7D24A35-650E-42D0-9CAE-91BCB7843543}" destId="{942C2899-2F51-4745-ABE4-76AA96EFBBEE}" srcOrd="0" destOrd="0" presId="urn:microsoft.com/office/officeart/2005/8/layout/cycle6"/>
    <dgm:cxn modelId="{8B7A48CA-0E9A-4A36-9D3D-831DE29E4B24}" type="presOf" srcId="{BC0F07AB-56FC-451B-85EF-2AC348AB53D9}" destId="{A68D0845-A635-4E8D-BD01-8602D8037296}" srcOrd="0" destOrd="0" presId="urn:microsoft.com/office/officeart/2005/8/layout/cycle6"/>
    <dgm:cxn modelId="{365692A9-99AD-468F-BFA5-1E35572CC34E}" type="presOf" srcId="{B3C64C2F-B889-4CA8-B5CC-3C9D12008C60}" destId="{FD71738C-BE17-4857-8C0F-C1916C3042CE}" srcOrd="0" destOrd="0" presId="urn:microsoft.com/office/officeart/2005/8/layout/cycle6"/>
    <dgm:cxn modelId="{59A7B78F-5173-4CEC-BDC4-D4C2CED98EEB}" type="presOf" srcId="{3840BF5B-A159-4890-A652-1AD898BB47C9}" destId="{9CA665E6-47BF-4C12-80F5-493291EAB17D}" srcOrd="0" destOrd="0" presId="urn:microsoft.com/office/officeart/2005/8/layout/cycle6"/>
    <dgm:cxn modelId="{30C38FD1-73B2-4E22-9B9C-D4072442C256}" type="presOf" srcId="{FAD1A0EA-2B9F-44AB-B31D-F63C63B56E51}" destId="{227C93F3-A6E4-45EB-92EA-60B4A4F29F66}" srcOrd="0" destOrd="0" presId="urn:microsoft.com/office/officeart/2005/8/layout/cycle6"/>
    <dgm:cxn modelId="{8637EAEB-AB81-4DB2-8705-6D0EE4180250}" type="presOf" srcId="{8BC94806-A51F-4486-B89A-2298CF35F046}" destId="{B171A024-27C5-4A86-9724-A0A072A459D0}" srcOrd="0" destOrd="0" presId="urn:microsoft.com/office/officeart/2005/8/layout/cycle6"/>
    <dgm:cxn modelId="{D871FE8B-EAF2-4937-A0F2-B64C01D46C92}" srcId="{8BC94806-A51F-4486-B89A-2298CF35F046}" destId="{BC0F07AB-56FC-451B-85EF-2AC348AB53D9}" srcOrd="1" destOrd="0" parTransId="{DA75CFDA-103B-4E3E-9B4B-99A223B82D9A}" sibTransId="{60CFC7D3-A58C-4B80-B595-1CA84F838E31}"/>
    <dgm:cxn modelId="{DC1E1DB2-5217-454B-A45D-C65AE83D7EB1}" type="presOf" srcId="{5D41BDD1-0450-4FF2-969D-751F5988F887}" destId="{081F7C62-1792-4817-8992-452E81D5AA8D}" srcOrd="0" destOrd="0" presId="urn:microsoft.com/office/officeart/2005/8/layout/cycle6"/>
    <dgm:cxn modelId="{F61C1487-92FF-41AF-A977-2026C42A833F}" type="presOf" srcId="{9902A817-95F3-4672-A0E7-87DFC0183E3C}" destId="{A989A6EE-245C-456C-9AAC-0EB1E2D2E9FC}" srcOrd="0" destOrd="0" presId="urn:microsoft.com/office/officeart/2005/8/layout/cycle6"/>
    <dgm:cxn modelId="{56926567-77B7-4F15-AD17-876E13511967}" type="presOf" srcId="{6CDD2D56-6AD6-40CE-A283-742364C1FBC2}" destId="{445C107D-9A36-4923-B7DB-6192F0ADA6D2}" srcOrd="0" destOrd="0" presId="urn:microsoft.com/office/officeart/2005/8/layout/cycle6"/>
    <dgm:cxn modelId="{6E1636BA-4B0E-45F5-BC3D-2FCB50FA00A1}" srcId="{8BC94806-A51F-4486-B89A-2298CF35F046}" destId="{E1FDAA3E-29E8-4D84-9483-A3792D258367}" srcOrd="7" destOrd="0" parTransId="{9604C996-2EC5-49D6-88CB-CABB3C83D17E}" sibTransId="{E6877175-2F08-4456-9A67-544BB34EA91B}"/>
    <dgm:cxn modelId="{89AD23E3-EEDB-4B51-BC7C-F0D375B422DE}" type="presOf" srcId="{F1CA650D-54B4-4AAD-8553-F757D7CB7E8E}" destId="{6904BF1A-BC27-404A-A3D9-0B0CBF6CDF9F}" srcOrd="0" destOrd="0" presId="urn:microsoft.com/office/officeart/2005/8/layout/cycle6"/>
    <dgm:cxn modelId="{1E204BA2-D6BE-41A8-8659-E6CD74AC3BEE}" type="presOf" srcId="{8D3FF894-64F9-4784-8349-D139FEFC60FD}" destId="{A6B7D8C7-7ACA-4E2D-8EFF-A1C73D9CE184}" srcOrd="0" destOrd="0" presId="urn:microsoft.com/office/officeart/2005/8/layout/cycle6"/>
    <dgm:cxn modelId="{594E319F-A72F-4598-AEFA-29FECF3BCB39}" srcId="{8BC94806-A51F-4486-B89A-2298CF35F046}" destId="{6B354E8D-7692-4BD6-99A0-3CC064660784}" srcOrd="8" destOrd="0" parTransId="{4F23D73F-53D0-43E1-9E64-CD5C4D4E113A}" sibTransId="{3840BF5B-A159-4890-A652-1AD898BB47C9}"/>
    <dgm:cxn modelId="{AF59C923-2249-4DE4-8C3F-C0EBD8CAC086}" type="presOf" srcId="{BC61BBA4-3C54-4989-83A1-CDA97A61C005}" destId="{0FD38F4D-F0D7-4EE5-A6BA-C457537ECB7F}" srcOrd="0" destOrd="0" presId="urn:microsoft.com/office/officeart/2005/8/layout/cycle6"/>
    <dgm:cxn modelId="{C5572318-2DA5-4FD0-9D68-DEBD648502D6}" type="presOf" srcId="{E1FDAA3E-29E8-4D84-9483-A3792D258367}" destId="{5FE815EB-74FA-448C-A811-B25446DE004D}" srcOrd="0" destOrd="0" presId="urn:microsoft.com/office/officeart/2005/8/layout/cycle6"/>
    <dgm:cxn modelId="{3CBD3BB3-D354-47EF-B01E-5AA5BBB44E19}" type="presOf" srcId="{60CFC7D3-A58C-4B80-B595-1CA84F838E31}" destId="{2F193630-A993-4F60-BA8B-044CFB4CE8B9}" srcOrd="0" destOrd="0" presId="urn:microsoft.com/office/officeart/2005/8/layout/cycle6"/>
    <dgm:cxn modelId="{8FC3EF28-065C-4DBE-9627-C0E96C85ADD2}" type="presParOf" srcId="{B171A024-27C5-4A86-9724-A0A072A459D0}" destId="{081F7C62-1792-4817-8992-452E81D5AA8D}" srcOrd="0" destOrd="0" presId="urn:microsoft.com/office/officeart/2005/8/layout/cycle6"/>
    <dgm:cxn modelId="{61746D6E-4B54-4902-9DFC-BF2B8A72127F}" type="presParOf" srcId="{B171A024-27C5-4A86-9724-A0A072A459D0}" destId="{955F28A8-A4F1-46BD-AAEF-49C31400113D}" srcOrd="1" destOrd="0" presId="urn:microsoft.com/office/officeart/2005/8/layout/cycle6"/>
    <dgm:cxn modelId="{EE30FD5B-CAC1-401A-8F37-FA2DA7D0390F}" type="presParOf" srcId="{B171A024-27C5-4A86-9724-A0A072A459D0}" destId="{6904BF1A-BC27-404A-A3D9-0B0CBF6CDF9F}" srcOrd="2" destOrd="0" presId="urn:microsoft.com/office/officeart/2005/8/layout/cycle6"/>
    <dgm:cxn modelId="{2100F688-04ED-4DDC-9C2D-D43B54542B0B}" type="presParOf" srcId="{B171A024-27C5-4A86-9724-A0A072A459D0}" destId="{A68D0845-A635-4E8D-BD01-8602D8037296}" srcOrd="3" destOrd="0" presId="urn:microsoft.com/office/officeart/2005/8/layout/cycle6"/>
    <dgm:cxn modelId="{FBA8ACC9-3550-4B16-97ED-6EE56ACBC143}" type="presParOf" srcId="{B171A024-27C5-4A86-9724-A0A072A459D0}" destId="{898BB164-A8CD-4446-9F7F-B151409607C6}" srcOrd="4" destOrd="0" presId="urn:microsoft.com/office/officeart/2005/8/layout/cycle6"/>
    <dgm:cxn modelId="{22D25CD5-363B-486E-87A2-4BCD60EDB4ED}" type="presParOf" srcId="{B171A024-27C5-4A86-9724-A0A072A459D0}" destId="{2F193630-A993-4F60-BA8B-044CFB4CE8B9}" srcOrd="5" destOrd="0" presId="urn:microsoft.com/office/officeart/2005/8/layout/cycle6"/>
    <dgm:cxn modelId="{DC2408DA-A656-4EE0-B11C-7E9179ADBE03}" type="presParOf" srcId="{B171A024-27C5-4A86-9724-A0A072A459D0}" destId="{A6B7D8C7-7ACA-4E2D-8EFF-A1C73D9CE184}" srcOrd="6" destOrd="0" presId="urn:microsoft.com/office/officeart/2005/8/layout/cycle6"/>
    <dgm:cxn modelId="{7194B674-0610-49C7-AFC8-0657D1EF1306}" type="presParOf" srcId="{B171A024-27C5-4A86-9724-A0A072A459D0}" destId="{03496EFD-A78A-4A31-BF07-3753317BC4EF}" srcOrd="7" destOrd="0" presId="urn:microsoft.com/office/officeart/2005/8/layout/cycle6"/>
    <dgm:cxn modelId="{A4FDBC4E-6076-4E6D-B251-2EEEE753E391}" type="presParOf" srcId="{B171A024-27C5-4A86-9724-A0A072A459D0}" destId="{4DA5B2FF-2F4C-49A0-8A0D-90FF16BD76CA}" srcOrd="8" destOrd="0" presId="urn:microsoft.com/office/officeart/2005/8/layout/cycle6"/>
    <dgm:cxn modelId="{5E215672-B670-4A2B-9BAA-5D21837C799A}" type="presParOf" srcId="{B171A024-27C5-4A86-9724-A0A072A459D0}" destId="{445C107D-9A36-4923-B7DB-6192F0ADA6D2}" srcOrd="9" destOrd="0" presId="urn:microsoft.com/office/officeart/2005/8/layout/cycle6"/>
    <dgm:cxn modelId="{3DC758F8-3AB5-4B28-819E-2E821A4D2CFA}" type="presParOf" srcId="{B171A024-27C5-4A86-9724-A0A072A459D0}" destId="{ED333041-60D6-43C4-AAB5-334410D194CA}" srcOrd="10" destOrd="0" presId="urn:microsoft.com/office/officeart/2005/8/layout/cycle6"/>
    <dgm:cxn modelId="{B88BE2EC-E1B4-4595-A59E-CA24648249ED}" type="presParOf" srcId="{B171A024-27C5-4A86-9724-A0A072A459D0}" destId="{942C2899-2F51-4745-ABE4-76AA96EFBBEE}" srcOrd="11" destOrd="0" presId="urn:microsoft.com/office/officeart/2005/8/layout/cycle6"/>
    <dgm:cxn modelId="{8D06EE4F-9789-47A3-981E-11347DF588D1}" type="presParOf" srcId="{B171A024-27C5-4A86-9724-A0A072A459D0}" destId="{A989A6EE-245C-456C-9AAC-0EB1E2D2E9FC}" srcOrd="12" destOrd="0" presId="urn:microsoft.com/office/officeart/2005/8/layout/cycle6"/>
    <dgm:cxn modelId="{A57E4938-778F-48E7-BFFA-5D59585A607B}" type="presParOf" srcId="{B171A024-27C5-4A86-9724-A0A072A459D0}" destId="{458EFB90-EDD5-4DEC-B76A-BAC391FABDDA}" srcOrd="13" destOrd="0" presId="urn:microsoft.com/office/officeart/2005/8/layout/cycle6"/>
    <dgm:cxn modelId="{C4320646-1657-4D43-B20F-4FDECAD1328B}" type="presParOf" srcId="{B171A024-27C5-4A86-9724-A0A072A459D0}" destId="{FD71738C-BE17-4857-8C0F-C1916C3042CE}" srcOrd="14" destOrd="0" presId="urn:microsoft.com/office/officeart/2005/8/layout/cycle6"/>
    <dgm:cxn modelId="{11F82C1E-14A2-4E05-88F5-4CA52CB3ECFA}" type="presParOf" srcId="{B171A024-27C5-4A86-9724-A0A072A459D0}" destId="{227C93F3-A6E4-45EB-92EA-60B4A4F29F66}" srcOrd="15" destOrd="0" presId="urn:microsoft.com/office/officeart/2005/8/layout/cycle6"/>
    <dgm:cxn modelId="{32BC60EE-FF14-4BD6-AD52-3302BE70053A}" type="presParOf" srcId="{B171A024-27C5-4A86-9724-A0A072A459D0}" destId="{D7A288E2-6A58-49BA-A563-E8B892F87F58}" srcOrd="16" destOrd="0" presId="urn:microsoft.com/office/officeart/2005/8/layout/cycle6"/>
    <dgm:cxn modelId="{A9640C50-2730-4310-9D8D-777DE9D6D738}" type="presParOf" srcId="{B171A024-27C5-4A86-9724-A0A072A459D0}" destId="{0FD38F4D-F0D7-4EE5-A6BA-C457537ECB7F}" srcOrd="17" destOrd="0" presId="urn:microsoft.com/office/officeart/2005/8/layout/cycle6"/>
    <dgm:cxn modelId="{9FDDB471-9348-4D8A-A605-084CAF210B95}" type="presParOf" srcId="{B171A024-27C5-4A86-9724-A0A072A459D0}" destId="{18B2A1D6-C89B-4841-AC0A-3CFF6E96CAE6}" srcOrd="18" destOrd="0" presId="urn:microsoft.com/office/officeart/2005/8/layout/cycle6"/>
    <dgm:cxn modelId="{50AC48AF-D32D-43F6-82DD-7FC7667CCCC9}" type="presParOf" srcId="{B171A024-27C5-4A86-9724-A0A072A459D0}" destId="{C5B0366A-AC86-40AB-84B4-29A830D65A17}" srcOrd="19" destOrd="0" presId="urn:microsoft.com/office/officeart/2005/8/layout/cycle6"/>
    <dgm:cxn modelId="{D3CD743E-37AD-4642-A196-C51D40C80BF1}" type="presParOf" srcId="{B171A024-27C5-4A86-9724-A0A072A459D0}" destId="{F5E5E7A2-AABB-4D3B-A8FE-EBC5983920B3}" srcOrd="20" destOrd="0" presId="urn:microsoft.com/office/officeart/2005/8/layout/cycle6"/>
    <dgm:cxn modelId="{58C2E24F-3B80-4D77-BFC0-1F96DB20745E}" type="presParOf" srcId="{B171A024-27C5-4A86-9724-A0A072A459D0}" destId="{5FE815EB-74FA-448C-A811-B25446DE004D}" srcOrd="21" destOrd="0" presId="urn:microsoft.com/office/officeart/2005/8/layout/cycle6"/>
    <dgm:cxn modelId="{85F0DFEB-DD8E-4055-AE45-35011BBC3CB9}" type="presParOf" srcId="{B171A024-27C5-4A86-9724-A0A072A459D0}" destId="{559D5F81-C2B6-4E63-A788-216B232779AE}" srcOrd="22" destOrd="0" presId="urn:microsoft.com/office/officeart/2005/8/layout/cycle6"/>
    <dgm:cxn modelId="{AE2A8C06-2252-42A7-974A-A7830AE7FFF9}" type="presParOf" srcId="{B171A024-27C5-4A86-9724-A0A072A459D0}" destId="{1EDA8A86-04A0-4087-9A2C-312B09F8B739}" srcOrd="23" destOrd="0" presId="urn:microsoft.com/office/officeart/2005/8/layout/cycle6"/>
    <dgm:cxn modelId="{0412A71C-8109-48EE-BF7C-796B025CB4E3}" type="presParOf" srcId="{B171A024-27C5-4A86-9724-A0A072A459D0}" destId="{D9C47237-0281-4B84-A0A7-19E086848FCC}" srcOrd="24" destOrd="0" presId="urn:microsoft.com/office/officeart/2005/8/layout/cycle6"/>
    <dgm:cxn modelId="{9D1A8A5E-6279-482B-B588-29A77C64A12A}" type="presParOf" srcId="{B171A024-27C5-4A86-9724-A0A072A459D0}" destId="{6EAB53D9-2461-4D14-90AC-7911C478ABA4}" srcOrd="25" destOrd="0" presId="urn:microsoft.com/office/officeart/2005/8/layout/cycle6"/>
    <dgm:cxn modelId="{9BBB1924-F1DE-4C65-97F4-E879CD9CBB57}" type="presParOf" srcId="{B171A024-27C5-4A86-9724-A0A072A459D0}" destId="{9CA665E6-47BF-4C12-80F5-493291EAB17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B8C3B2-60D9-4A2F-8E9E-EEAD546EE09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524B3-059D-4F80-B077-DEFAAB5B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E2D3-E27E-4DAC-AFB4-E359F441BA5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4C6E-664A-4C90-A4E5-96815CA82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D8B2-E628-4879-8E89-D2E32F96169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D8EF-934D-47AC-8B1D-4E19260FE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AC49-8352-4FCE-B00C-86F6D7FD274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EE4C-0B23-4E1C-AF1E-0B4B32A09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DB1F0-0744-4510-A558-E1936CC31B9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FA1B56-6674-4089-B602-046EBDCE2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273ED-7AF4-4E42-B81D-C1E029AD3D8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47F58-3A42-4667-AC27-BA6139D44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DB836-37C3-49BF-8DB2-D9FBDDE5385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659FD5-AE4D-4920-BE67-BAC25B900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5CA1-7307-4AED-89F0-AE2929E2572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ACFA-F829-4228-8DB8-610227EFE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0564C-82B9-419D-A8FD-4F3B3EAC605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B99F69-40E5-4EB3-A15E-D5E26386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32A9-6F15-4FAB-A511-ED1937A2CDE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B308-C145-40EC-BF80-07466EE1C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4D3C1-0B10-4FEF-A738-3D9294B1713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9DED1-884D-4E2A-94BA-41CBC37C6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EE8F6-2360-48F6-99DD-D9E71081412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3F9ECE-3498-457B-91EC-3480C4AA3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22" r:id="rId4"/>
    <p:sldLayoutId id="2147483723" r:id="rId5"/>
    <p:sldLayoutId id="2147483718" r:id="rId6"/>
    <p:sldLayoutId id="2147483724" r:id="rId7"/>
    <p:sldLayoutId id="2147483717" r:id="rId8"/>
    <p:sldLayoutId id="2147483725" r:id="rId9"/>
    <p:sldLayoutId id="2147483716" r:id="rId10"/>
    <p:sldLayoutId id="2147483715" r:id="rId11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C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tantia" pitchFamily="18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76288"/>
            <a:ext cx="7960546" cy="29384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Использование элементов арт-терапии в художественно-эстетическом направлении работы с детьми.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4286250"/>
            <a:ext cx="5286375" cy="1857375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ru-RU" smtClean="0"/>
              <a:t>Выполнила </a:t>
            </a:r>
          </a:p>
          <a:p>
            <a:pPr algn="r">
              <a:spcBef>
                <a:spcPct val="0"/>
              </a:spcBef>
            </a:pPr>
            <a:r>
              <a:rPr lang="ru-RU" smtClean="0"/>
              <a:t>воспитатель 2 кв. категории </a:t>
            </a:r>
          </a:p>
          <a:p>
            <a:pPr algn="r">
              <a:spcBef>
                <a:spcPct val="0"/>
              </a:spcBef>
            </a:pPr>
            <a:r>
              <a:rPr lang="ru-RU" smtClean="0"/>
              <a:t>МБДОУ д/с № 23</a:t>
            </a:r>
          </a:p>
          <a:p>
            <a:pPr algn="r">
              <a:spcBef>
                <a:spcPct val="0"/>
              </a:spcBef>
            </a:pPr>
            <a:r>
              <a:rPr lang="ru-RU" smtClean="0"/>
              <a:t>Рузанова Елена Александровна.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Рисование пальцами и ладонями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>
          <a:xfrm>
            <a:off x="428625" y="1600200"/>
            <a:ext cx="2390775" cy="4495800"/>
          </a:xfrm>
        </p:spPr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Изобразительные эффекты достигаются непосредственно ладонями и пальцами</a:t>
            </a:r>
          </a:p>
        </p:txBody>
      </p:sp>
      <p:pic>
        <p:nvPicPr>
          <p:cNvPr id="6" name="Содержимое 5" descr="длор 0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928926" y="1714488"/>
            <a:ext cx="2714644" cy="203598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длор 0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071810"/>
            <a:ext cx="4357718" cy="3647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ФОТКИ 0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4572008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Монотипия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2"/>
          </p:nvPr>
        </p:nvSpPr>
        <p:spPr>
          <a:xfrm>
            <a:off x="357188" y="1600200"/>
            <a:ext cx="2462212" cy="4495800"/>
          </a:xfrm>
        </p:spPr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Графическая техника, в переводе с греческого языка монотипия – один отпечаток. </a:t>
            </a:r>
          </a:p>
        </p:txBody>
      </p:sp>
      <p:pic>
        <p:nvPicPr>
          <p:cNvPr id="5" name="Содержимое 4" descr="ФОТКИ 13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786050" y="1857364"/>
            <a:ext cx="2886084" cy="2164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ФОТКИ 1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3571876"/>
            <a:ext cx="3820845" cy="2865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Прижми  и  отпечатай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Оттиск разнообразных материалов</a:t>
            </a:r>
          </a:p>
        </p:txBody>
      </p:sp>
      <p:pic>
        <p:nvPicPr>
          <p:cNvPr id="5" name="Содержимое 4" descr="ФОТКИ 14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766414">
            <a:off x="3645447" y="1384643"/>
            <a:ext cx="2870204" cy="2152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длор 1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3214686"/>
            <a:ext cx="3286148" cy="2464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длор 1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6512" y="642918"/>
            <a:ext cx="2571768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длор 1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74" y="3428976"/>
            <a:ext cx="2571767" cy="3238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Набрызг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2"/>
          </p:nvPr>
        </p:nvSpPr>
        <p:spPr>
          <a:xfrm>
            <a:off x="571500" y="1600200"/>
            <a:ext cx="2247900" cy="4495800"/>
          </a:xfrm>
        </p:spPr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Разбрызгивание капель краски с помощью зубной щетки</a:t>
            </a:r>
          </a:p>
        </p:txBody>
      </p:sp>
      <p:pic>
        <p:nvPicPr>
          <p:cNvPr id="25603" name="Содержимое 4" descr="длор 1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Метод тычка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2"/>
          </p:nvPr>
        </p:nvSpPr>
        <p:spPr>
          <a:xfrm>
            <a:off x="571500" y="1600200"/>
            <a:ext cx="2247900" cy="4495800"/>
          </a:xfrm>
        </p:spPr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Изображение наносится  помощью ватной палочки или жесткой кисти</a:t>
            </a:r>
          </a:p>
        </p:txBody>
      </p:sp>
      <p:pic>
        <p:nvPicPr>
          <p:cNvPr id="5" name="Содержимое 4" descr="длор 05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740380">
            <a:off x="2971800" y="1704975"/>
            <a:ext cx="2957522" cy="221814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лор 1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64450">
            <a:off x="5929322" y="2500306"/>
            <a:ext cx="2820713" cy="21155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длор 1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4143380"/>
            <a:ext cx="3339182" cy="2504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3700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Рисование цветным песком(сыпучими материалами и продуктами)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2"/>
          </p:nvPr>
        </p:nvSpPr>
        <p:spPr>
          <a:xfrm>
            <a:off x="500063" y="1600200"/>
            <a:ext cx="2319337" cy="4495800"/>
          </a:xfrm>
        </p:spPr>
        <p:txBody>
          <a:bodyPr/>
          <a:lstStyle/>
          <a:p>
            <a:pPr marL="53975" algn="ctr"/>
            <a:endParaRPr lang="ru-RU" i="1" smtClean="0"/>
          </a:p>
          <a:p>
            <a:pPr marL="53975" algn="ctr"/>
            <a:endParaRPr lang="ru-RU" i="1" smtClean="0"/>
          </a:p>
          <a:p>
            <a:pPr marL="53975" algn="ctr"/>
            <a:endParaRPr lang="ru-RU" i="1" smtClean="0"/>
          </a:p>
          <a:p>
            <a:pPr marL="53975" algn="ctr"/>
            <a:endParaRPr lang="ru-RU" i="1" smtClean="0"/>
          </a:p>
          <a:p>
            <a:pPr marL="53975" algn="ctr"/>
            <a:r>
              <a:rPr lang="ru-RU" sz="2000" i="1" smtClean="0"/>
              <a:t>Изображения создаются с помощью цветного песка и клея ПВА</a:t>
            </a:r>
          </a:p>
        </p:txBody>
      </p:sp>
      <p:pic>
        <p:nvPicPr>
          <p:cNvPr id="27651" name="Содержимое 4" descr="длор 1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43250" y="2000250"/>
            <a:ext cx="2938463" cy="1911350"/>
          </a:xfrm>
        </p:spPr>
      </p:pic>
      <p:pic>
        <p:nvPicPr>
          <p:cNvPr id="27652" name="Рисунок 5" descr="длор 1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3071813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длор 11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75" y="4214813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Рисование на песке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2"/>
          </p:nvPr>
        </p:nvSpPr>
        <p:spPr>
          <a:xfrm>
            <a:off x="642938" y="1600200"/>
            <a:ext cx="2176462" cy="4495800"/>
          </a:xfrm>
        </p:spPr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Необычное искусство создания картин с помощью песка</a:t>
            </a:r>
          </a:p>
        </p:txBody>
      </p:sp>
      <p:pic>
        <p:nvPicPr>
          <p:cNvPr id="28675" name="Содержимое 4" descr="длор 09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63" y="1357313"/>
            <a:ext cx="3714750" cy="3152775"/>
          </a:xfrm>
        </p:spPr>
      </p:pic>
      <p:pic>
        <p:nvPicPr>
          <p:cNvPr id="28676" name="Рисунок 6" descr="длор 09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88" y="3214688"/>
            <a:ext cx="25225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5" y="4900613"/>
            <a:ext cx="7215188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9698" name="Рисунок 5" descr="длор 12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813" y="0"/>
            <a:ext cx="8358187" cy="4857750"/>
          </a:xfrm>
        </p:spPr>
      </p:pic>
      <p:sp>
        <p:nvSpPr>
          <p:cNvPr id="29699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785813" y="4786313"/>
            <a:ext cx="7443787" cy="1785937"/>
          </a:xfrm>
        </p:spPr>
        <p:txBody>
          <a:bodyPr/>
          <a:lstStyle/>
          <a:p>
            <a:pPr marL="26988">
              <a:spcBef>
                <a:spcPct val="0"/>
              </a:spcBef>
            </a:pPr>
            <a:r>
              <a:rPr lang="ru-RU" sz="2400" b="1" i="1" smtClean="0"/>
              <a:t>Проба нового изобразительного материала воспринимается как игра с неизвестным. Сам процесс рисования для ребенка - сплошное удовольствие.</a:t>
            </a:r>
          </a:p>
          <a:p>
            <a:pPr marL="26988">
              <a:spcBef>
                <a:spcPct val="0"/>
              </a:spcBef>
            </a:pPr>
            <a:endParaRPr lang="ru-RU" sz="20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Чем теснее взаимодействие с родителями, тем успешнее ребенок!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0722" name="Содержимое 7" descr="длор 1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2357438"/>
            <a:ext cx="4038600" cy="3028950"/>
          </a:xfrm>
        </p:spPr>
      </p:pic>
      <p:pic>
        <p:nvPicPr>
          <p:cNvPr id="30723" name="Содержимое 8" descr="длор 17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78400" y="1770063"/>
            <a:ext cx="3394075" cy="452596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940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В будущем планирую продолжить работу по перспективному плану «Нетрадиционные методы рисования», провести нетрадиционное  родительское собрание  по рисованию манкой, а также совместно с родителями изготовить столик - планшет для рисования песком (с подсветкой).</a:t>
            </a: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1746" name="Содержимое 3" descr="pes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24075" y="3284538"/>
            <a:ext cx="4795838" cy="29908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900613"/>
            <a:ext cx="7315200" cy="1671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</a:rPr>
              <a:t>Педагогический процесс должен быть ориентирован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</a:rPr>
              <a:t> на обеспечение развития каждого ребенка, сохранение его уникальности и самобытности, создание возможностей раскрытия способностей, склонностей каждого воспитанника группы. </a:t>
            </a:r>
            <a:endParaRPr lang="ru-RU" sz="20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8" name="Рисунок 6" descr="E`steticheskoe-vospitanie-detey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65125" y="0"/>
            <a:ext cx="8778875" cy="496093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V="1">
            <a:off x="914400" y="6130925"/>
            <a:ext cx="7315200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Рисование для ребенка - радостный, вдохновенный труд, который очень важно стимулировать и поддерживать, постепенно открывая перед ним новые возможности изобразительной деятельности.</a:t>
            </a:r>
            <a:endParaRPr lang="ru-RU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13026" y="2089140"/>
            <a:ext cx="5786477" cy="457203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72376" cy="14574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mages (3)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65760" y="357166"/>
            <a:ext cx="8778240" cy="4960144"/>
          </a:xfrm>
          <a:prstGeom prst="round2SameRect">
            <a:avLst>
              <a:gd name="adj1" fmla="val 18677"/>
              <a:gd name="adj2" fmla="val 7385"/>
            </a:avLst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V="1">
            <a:off x="928688" y="6130925"/>
            <a:ext cx="7300912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u="sng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1800" b="1" u="sng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800" b="1" u="sng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1800" b="1" u="sng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800" b="1" u="sng" dirty="0" smtClean="0">
                <a:solidFill>
                  <a:schemeClr val="tx2">
                    <a:satMod val="200000"/>
                  </a:schemeClr>
                </a:solidFill>
              </a:rPr>
              <a:t>       </a:t>
            </a:r>
            <a:r>
              <a:rPr lang="ru-RU" sz="3100" b="1" u="sng" dirty="0" smtClean="0">
                <a:solidFill>
                  <a:schemeClr val="tx2">
                    <a:satMod val="200000"/>
                  </a:schemeClr>
                </a:solidFill>
              </a:rPr>
              <a:t>Актуальность</a:t>
            </a: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>         </a:t>
            </a:r>
            <a:r>
              <a:rPr lang="ru-RU" sz="2200" dirty="0" smtClean="0">
                <a:solidFill>
                  <a:schemeClr val="tx2">
                    <a:satMod val="200000"/>
                  </a:schemeClr>
                </a:solidFill>
              </a:rPr>
              <a:t>использования   элементов   арт-терапии  в непосредственно   организованной    деятельности:</a:t>
            </a: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1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2" name="Содержимое 4" descr="35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5138" y="2438400"/>
            <a:ext cx="4038600" cy="318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lnSpcReduction="10000"/>
          </a:bodyPr>
          <a:lstStyle/>
          <a:p>
            <a:pPr marL="411480" fontAlgn="auto">
              <a:lnSpc>
                <a:spcPct val="11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 -развитие творческих способностей;</a:t>
            </a:r>
          </a:p>
          <a:p>
            <a:pPr marL="411480" fontAlgn="auto">
              <a:lnSpc>
                <a:spcPct val="11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 -развитие эмоционально-волевой сферы воспитанников;</a:t>
            </a:r>
            <a:br>
              <a:rPr lang="ru-RU" dirty="0" smtClean="0"/>
            </a:br>
            <a:r>
              <a:rPr lang="ru-RU" dirty="0" smtClean="0"/>
              <a:t>   -формирование активной жизненной позиции.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Цель арт-терапии - гармоническое развитие ребенка с проблемами, расширение возможностей его социальной адаптации посредством искусства.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6" name="Содержимое 3" descr="esteticheskoe-vospitanie-detey-sredstva-i-metod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0" y="2643188"/>
            <a:ext cx="5929313" cy="392906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6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7772400" cy="1338263"/>
          </a:xfrm>
        </p:spPr>
        <p:txBody>
          <a:bodyPr/>
          <a:lstStyle/>
          <a:p>
            <a:pPr marL="53975" algn="ctr"/>
            <a:r>
              <a:rPr lang="ru-RU" sz="6600" smtClean="0">
                <a:solidFill>
                  <a:schemeClr val="tx1"/>
                </a:solidFill>
              </a:rPr>
              <a:t>Задачи: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857250" y="1428750"/>
          <a:ext cx="828675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Условия подбора техник и приемов создания изображений( по Л.Д. Мардер)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811712"/>
          </a:xfrm>
        </p:spPr>
        <p:txBody>
          <a:bodyPr/>
          <a:lstStyle/>
          <a:p>
            <a:r>
              <a:rPr lang="ru-RU" sz="2000" smtClean="0"/>
              <a:t>1. Простота и эффектность</a:t>
            </a:r>
          </a:p>
          <a:p>
            <a:r>
              <a:rPr lang="ru-RU" sz="2000" smtClean="0"/>
              <a:t>2.Интересными и привлекательными должны быть и процесс создания изображения, и результат</a:t>
            </a:r>
          </a:p>
          <a:p>
            <a:r>
              <a:rPr lang="ru-RU" sz="2000" smtClean="0"/>
              <a:t>3. Нетрадиционные техники и способы изображения</a:t>
            </a:r>
          </a:p>
        </p:txBody>
      </p:sp>
      <p:pic>
        <p:nvPicPr>
          <p:cNvPr id="18435" name="Рисунок 4" descr="childpain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88" y="3143250"/>
            <a:ext cx="5286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72386" cy="6429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Техники арт-терапии: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58204" cy="537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Марания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algn="ctr"/>
            <a:endParaRPr lang="ru-RU" sz="2000" i="1" smtClean="0"/>
          </a:p>
          <a:p>
            <a:pPr marL="53975" algn="ctr"/>
            <a:endParaRPr lang="ru-RU" sz="2000" i="1" smtClean="0"/>
          </a:p>
          <a:p>
            <a:pPr marL="53975" algn="ctr"/>
            <a:endParaRPr lang="ru-RU" sz="2000" i="1" smtClean="0"/>
          </a:p>
          <a:p>
            <a:pPr marL="53975" algn="ctr"/>
            <a:r>
              <a:rPr lang="ru-RU" sz="2000" i="1" smtClean="0"/>
              <a:t>Спонтанные рисунки, выполненные в абстрактной манере</a:t>
            </a:r>
          </a:p>
        </p:txBody>
      </p:sp>
      <p:pic>
        <p:nvPicPr>
          <p:cNvPr id="20483" name="Содержимое 4" descr="0420258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429000" y="1993900"/>
            <a:ext cx="5486400" cy="34544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Штриховка, каракули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/>
            <a:endParaRPr lang="ru-RU" sz="2000" i="1" smtClean="0"/>
          </a:p>
          <a:p>
            <a:pPr marL="53975"/>
            <a:endParaRPr lang="ru-RU" sz="2000" i="1" smtClean="0"/>
          </a:p>
          <a:p>
            <a:pPr marL="53975"/>
            <a:r>
              <a:rPr lang="ru-RU" sz="2000" i="1" smtClean="0"/>
              <a:t>Хаотичное или ритмичное нанесение тонких линий на поверхность бумаги</a:t>
            </a:r>
            <a:endParaRPr lang="ru-RU" i="1" smtClean="0"/>
          </a:p>
        </p:txBody>
      </p:sp>
      <p:pic>
        <p:nvPicPr>
          <p:cNvPr id="21507" name="Содержимое 4" descr="длор 04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425759">
            <a:off x="5357813" y="1214438"/>
            <a:ext cx="3606800" cy="2276475"/>
          </a:xfrm>
        </p:spPr>
      </p:pic>
      <p:pic>
        <p:nvPicPr>
          <p:cNvPr id="21508" name="Рисунок 7" descr="длор 0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891178">
            <a:off x="5640388" y="3397250"/>
            <a:ext cx="344646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длор 04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0" y="2571750"/>
            <a:ext cx="300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339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 Использование элементов арт-терапии в художественно-эстетическом направлении работы с детьми.   </vt:lpstr>
      <vt:lpstr>Педагогический процесс должен быть ориентирован  на обеспечение развития каждого ребенка, сохранение его уникальности и самобытности, создание возможностей раскрытия способностей, склонностей каждого воспитанника группы. </vt:lpstr>
      <vt:lpstr>         Актуальность         использования   элементов   арт-терапии  в непосредственно   организованной    деятельности:   </vt:lpstr>
      <vt:lpstr>Цель арт-терапии - гармоническое развитие ребенка с проблемами, расширение возможностей его социальной адаптации посредством искусства.</vt:lpstr>
      <vt:lpstr> </vt:lpstr>
      <vt:lpstr>Условия подбора техник и приемов создания изображений( по Л.Д. Мардер)</vt:lpstr>
      <vt:lpstr>Техники арт-терапии:</vt:lpstr>
      <vt:lpstr>Марания</vt:lpstr>
      <vt:lpstr>Штриховка, каракули</vt:lpstr>
      <vt:lpstr>Рисование пальцами и ладонями</vt:lpstr>
      <vt:lpstr>Монотипия</vt:lpstr>
      <vt:lpstr>Прижми  и  отпечатай</vt:lpstr>
      <vt:lpstr>Набрызг</vt:lpstr>
      <vt:lpstr>Метод тычка</vt:lpstr>
      <vt:lpstr>Рисование цветным песком(сыпучими материалами и продуктами)</vt:lpstr>
      <vt:lpstr>Рисование на песке</vt:lpstr>
      <vt:lpstr>Слайд 17</vt:lpstr>
      <vt:lpstr>Чем теснее взаимодействие с родителями, тем успешнее ребенок!</vt:lpstr>
      <vt:lpstr>В будущем планирую продолжить работу по перспективному плану «Нетрадиционные методы рисования», провести нетрадиционное  родительское собрание  по рисованию манкой, а также совместно с родителями изготовить столик - планшет для рисования песком (с подсветкой).</vt:lpstr>
      <vt:lpstr>Рисование для ребенка - радостный, вдохновенный труд, который очень важно стимулировать и поддерживать, постепенно открывая перед ним новые возможности изобразительной деятельности.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арт-терапии в художественно-этетическом</dc:title>
  <dc:creator>Admin</dc:creator>
  <cp:lastModifiedBy>Admin</cp:lastModifiedBy>
  <cp:revision>27</cp:revision>
  <dcterms:created xsi:type="dcterms:W3CDTF">2014-11-02T13:55:15Z</dcterms:created>
  <dcterms:modified xsi:type="dcterms:W3CDTF">2014-12-14T19:33:45Z</dcterms:modified>
</cp:coreProperties>
</file>