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86" r:id="rId2"/>
    <p:sldId id="277" r:id="rId3"/>
    <p:sldId id="269" r:id="rId4"/>
    <p:sldId id="287" r:id="rId5"/>
    <p:sldId id="278" r:id="rId6"/>
    <p:sldId id="279" r:id="rId7"/>
    <p:sldId id="282" r:id="rId8"/>
    <p:sldId id="283" r:id="rId9"/>
    <p:sldId id="284" r:id="rId10"/>
    <p:sldId id="281" r:id="rId11"/>
    <p:sldId id="280" r:id="rId12"/>
    <p:sldId id="288" r:id="rId13"/>
    <p:sldId id="257" r:id="rId14"/>
    <p:sldId id="271" r:id="rId15"/>
    <p:sldId id="276" r:id="rId16"/>
    <p:sldId id="272" r:id="rId17"/>
    <p:sldId id="273" r:id="rId18"/>
    <p:sldId id="274" r:id="rId19"/>
    <p:sldId id="275" r:id="rId20"/>
    <p:sldId id="260" r:id="rId21"/>
    <p:sldId id="289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8E9B3-6E8A-4E5A-8EF5-B53789B1E345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F43E6-C2A8-46EF-BFF5-F75DA4A4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BF43E6-C2A8-46EF-BFF5-F75DA4A40DB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643050"/>
            <a:ext cx="4929222" cy="36433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Проект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«Чудеса города Бердска»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800" b="1" i="1" cap="none" dirty="0" smtClean="0">
                <a:solidFill>
                  <a:srgbClr val="44444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b="1" i="1" cap="none" dirty="0" smtClean="0"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Автор проекта: воспитатель       Грачева А.Н.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Users\Роман\Desktop\f4cd2e94b63fce096bd2e9b105f0929707a9d5d7_80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3357562"/>
            <a:ext cx="257176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285852" y="500043"/>
            <a:ext cx="7143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b="1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400" b="1" i="1" dirty="0" smtClean="0">
                <a:cs typeface="Arial" pitchFamily="34" charset="0"/>
              </a:rPr>
              <a:t>Муниципальное</a:t>
            </a:r>
            <a:r>
              <a:rPr lang="ru-RU" sz="1400" b="1" dirty="0" smtClean="0">
                <a:cs typeface="Arial" pitchFamily="34" charset="0"/>
              </a:rPr>
              <a:t> </a:t>
            </a:r>
            <a:r>
              <a:rPr lang="ru-RU" sz="1400" b="1" i="1" dirty="0" smtClean="0"/>
              <a:t>бюджетное дошкольное  образовательное учреждение Центр развития ребенка  № 28 «Огонек» город Бердск </a:t>
            </a:r>
            <a:endParaRPr lang="ru-RU" sz="1400" dirty="0" smtClean="0"/>
          </a:p>
          <a:p>
            <a:r>
              <a:rPr lang="ru-RU" sz="1400" b="1" i="1" dirty="0" smtClean="0"/>
              <a:t/>
            </a:r>
            <a:br>
              <a:rPr lang="ru-RU" sz="1400" b="1" i="1" dirty="0" smtClean="0"/>
            </a:b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052514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Формы работы с детьми на занятии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19" y="1248355"/>
            <a:ext cx="8691303" cy="5395355"/>
          </a:xfrm>
        </p:spPr>
        <p:txBody>
          <a:bodyPr>
            <a:normAutofit fontScale="70000" lnSpcReduction="20000"/>
          </a:bodyPr>
          <a:lstStyle/>
          <a:p>
            <a:pPr marL="365760" indent="-365760">
              <a:lnSpc>
                <a:spcPct val="80000"/>
              </a:lnSpc>
              <a:buNone/>
              <a:defRPr/>
            </a:pP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речи:</a:t>
            </a:r>
          </a:p>
          <a:p>
            <a:pPr marL="365760" indent="-365760">
              <a:lnSpc>
                <a:spcPct val="80000"/>
              </a:lnSpc>
              <a:buNone/>
              <a:defRPr/>
            </a:pPr>
            <a:endParaRPr lang="ru-RU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Тематические занятия «Мой город», «Дважды рожденный», «Памятники нашего города» ;</a:t>
            </a: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 с детьми «Где мы отдыхали летом», «Мой любимый уголок Бердска» , «Улицы родного города», «Старый Бердск» </a:t>
            </a: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Творческое рассказывание детей по темам: "Моя семья", "Я живу в городе Бердске", "Каким я хочу быть в будущем"</a:t>
            </a: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65760" indent="-365760">
              <a:lnSpc>
                <a:spcPct val="80000"/>
              </a:lnSpc>
              <a:buNone/>
              <a:defRPr/>
            </a:pPr>
            <a:endParaRPr lang="ru-RU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buNone/>
              <a:defRPr/>
            </a:pPr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Конструирование и рисование:</a:t>
            </a:r>
          </a:p>
          <a:p>
            <a:pPr marL="365760" indent="-365760">
              <a:lnSpc>
                <a:spcPct val="80000"/>
              </a:lnSpc>
              <a:buNone/>
              <a:defRPr/>
            </a:pPr>
            <a:endParaRPr lang="ru-RU" sz="3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«Мой дом», «Наш детский сад», «Обское море»</a:t>
            </a: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макетов «Наша улица», «Улицы родного города». </a:t>
            </a:r>
          </a:p>
          <a:p>
            <a:pPr marL="365760" indent="-365760">
              <a:lnSpc>
                <a:spcPct val="80000"/>
              </a:lnSpc>
              <a:buClr>
                <a:schemeClr val="tx1"/>
              </a:buClr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80000"/>
              </a:lnSpc>
              <a:defRPr/>
            </a:pP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 descr="C:\Users\Роман\Desktop\2014\DSCF527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86578" y="5335183"/>
            <a:ext cx="2214578" cy="1522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Формы и методы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929618" cy="3000396"/>
          </a:xfrm>
        </p:spPr>
        <p:txBody>
          <a:bodyPr>
            <a:normAutofit fontScale="62500" lnSpcReduction="20000"/>
          </a:bodyPr>
          <a:lstStyle/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 с родителями о важности данной проблемы;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папки-передвижки «Люби и знай свой край родной»;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Изготовление семейных альбомов и газет;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Экскурсии с детьми по родному городу, в городской музей;</a:t>
            </a:r>
          </a:p>
          <a:p>
            <a:pPr marL="365760" indent="-365760">
              <a:lnSpc>
                <a:spcPct val="90000"/>
              </a:lnSpc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праздник «Путешествие по станциям Бердска»</a:t>
            </a:r>
          </a:p>
          <a:p>
            <a:endParaRPr lang="ru-RU" dirty="0"/>
          </a:p>
        </p:txBody>
      </p:sp>
      <p:pic>
        <p:nvPicPr>
          <p:cNvPr id="5" name="Picture 3" descr="F:\музей 2013\IMG_18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4429132"/>
            <a:ext cx="3214711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05880" cy="795358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3 этап. Заключительный</a:t>
            </a:r>
            <a:br>
              <a:rPr lang="ru-RU" sz="3200" b="1" dirty="0" smtClean="0"/>
            </a:br>
            <a:r>
              <a:rPr lang="ru-RU" sz="3200" b="1" dirty="0" smtClean="0"/>
              <a:t>Презентация проекта</a:t>
            </a:r>
            <a:r>
              <a:rPr lang="ru-RU" sz="3200" dirty="0" smtClean="0"/>
              <a:t>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Оформление выставки стенгазет «Я люблю свой город Бердск».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Роман\Desktop\Все остльное\7 чудес\DSCF25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57620" y="4214818"/>
            <a:ext cx="5072098" cy="2465993"/>
          </a:xfrm>
          <a:prstGeom prst="rect">
            <a:avLst/>
          </a:prstGeom>
          <a:noFill/>
        </p:spPr>
      </p:pic>
      <p:pic>
        <p:nvPicPr>
          <p:cNvPr id="2052" name="Picture 4" descr="C:\Users\Роман\Desktop\Все остльное\7 чудес\DSCF254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3071810"/>
            <a:ext cx="2337241" cy="3214686"/>
          </a:xfrm>
          <a:prstGeom prst="rect">
            <a:avLst/>
          </a:prstGeom>
          <a:noFill/>
        </p:spPr>
      </p:pic>
      <p:pic>
        <p:nvPicPr>
          <p:cNvPr id="2053" name="Picture 5" descr="C:\Users\Роман\Desktop\Все остльное\7 чудес\DSCF26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86446" y="2357430"/>
            <a:ext cx="2786082" cy="1715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428868"/>
            <a:ext cx="3429024" cy="266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00892" y="1928802"/>
            <a:ext cx="1632899" cy="249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4143380"/>
            <a:ext cx="4429156" cy="247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14290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Тематическое занятие, на котором были     представлены «Чудеса города Бердска»: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48690" cy="10096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Мемориал славы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6116" y="1214422"/>
            <a:ext cx="5767398" cy="26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357298"/>
            <a:ext cx="2706253" cy="43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71934" y="3714753"/>
            <a:ext cx="492922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Памятник морякам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00562" y="1357298"/>
            <a:ext cx="3753028" cy="523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08877" y="1428736"/>
            <a:ext cx="333512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Лдс</a:t>
            </a:r>
            <a:r>
              <a:rPr lang="ru-RU" dirty="0" smtClean="0">
                <a:solidFill>
                  <a:srgbClr val="C00000"/>
                </a:solidFill>
              </a:rPr>
              <a:t> «Бердск», </a:t>
            </a:r>
            <a:r>
              <a:rPr lang="ru-RU" dirty="0" err="1" smtClean="0">
                <a:solidFill>
                  <a:srgbClr val="C00000"/>
                </a:solidFill>
              </a:rPr>
              <a:t>ск</a:t>
            </a:r>
            <a:r>
              <a:rPr lang="ru-RU" dirty="0" smtClean="0">
                <a:solidFill>
                  <a:srgbClr val="C00000"/>
                </a:solidFill>
              </a:rPr>
              <a:t> «зима-лето»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1868657"/>
            <a:ext cx="3143272" cy="498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142984"/>
            <a:ext cx="30317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Места отдыха </a:t>
            </a:r>
            <a:r>
              <a:rPr lang="ru-RU" dirty="0" err="1" smtClean="0">
                <a:solidFill>
                  <a:srgbClr val="C00000"/>
                </a:solidFill>
              </a:rPr>
              <a:t>бердчан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736"/>
            <a:ext cx="3649499" cy="524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19025" y="2928934"/>
            <a:ext cx="57249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Бердский</a:t>
            </a:r>
            <a:r>
              <a:rPr lang="ru-RU" dirty="0" smtClean="0">
                <a:solidFill>
                  <a:srgbClr val="C00000"/>
                </a:solidFill>
              </a:rPr>
              <a:t> лес и обское море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86182" y="1428736"/>
            <a:ext cx="376511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06" y="3935673"/>
            <a:ext cx="4500594" cy="292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57298"/>
            <a:ext cx="3214678" cy="524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Дворец культуры «родина»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2992731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Краткая аннотация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367" y="2297926"/>
            <a:ext cx="8897789" cy="42029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Патриотическое воспитание дошкольника немыслимо без ознакомления с родным краем  и городом. С ранних лет формируются первые представления детей об окружающем мире и происходит это прежде всего через ознакомление с культурными традициями «своей» социальной среды – местными </a:t>
            </a:r>
            <a:r>
              <a:rPr lang="ru-RU" dirty="0" err="1" smtClean="0"/>
              <a:t>историко</a:t>
            </a:r>
            <a:r>
              <a:rPr lang="ru-RU" dirty="0" smtClean="0"/>
              <a:t>–культурными, национальными, природными особенностями региона. Очень важно привить детям чувство любви и привязанности к природным и культурным ценностям родного города, так как именно на этой основе воспитывается патриотизм. </a:t>
            </a:r>
          </a:p>
          <a:p>
            <a:pPr>
              <a:buNone/>
            </a:pPr>
            <a:r>
              <a:rPr lang="ru-RU" dirty="0" smtClean="0"/>
              <a:t>     Малая Родина… У каждого человека она своя, но для всех она является той, путеводной звездой, которая на протяжении всей жизни определяет многое, если не сказать – все!</a:t>
            </a:r>
          </a:p>
          <a:p>
            <a:endParaRPr lang="ru-RU" dirty="0"/>
          </a:p>
        </p:txBody>
      </p:sp>
      <p:pic>
        <p:nvPicPr>
          <p:cNvPr id="4" name="Рисунок 3" descr="C:\Users\Роман\Desktop\i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929454" y="142852"/>
            <a:ext cx="13258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57158" y="2285992"/>
            <a:ext cx="2539750" cy="4284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43570" y="2000240"/>
            <a:ext cx="303726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3000364" y="285728"/>
            <a:ext cx="24736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6" y="405517"/>
            <a:ext cx="8079918" cy="1809038"/>
          </a:xfrm>
        </p:spPr>
        <p:txBody>
          <a:bodyPr>
            <a:normAutofit/>
          </a:bodyPr>
          <a:lstStyle/>
          <a:p>
            <a:r>
              <a:rPr lang="ru-RU" dirty="0" smtClean="0"/>
              <a:t>Спортивный праздник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по станциям Бердска»</a:t>
            </a:r>
            <a:endParaRPr lang="ru-RU" dirty="0"/>
          </a:p>
        </p:txBody>
      </p:sp>
      <p:pic>
        <p:nvPicPr>
          <p:cNvPr id="7" name="Picture 2" descr="C:\Users\Роман\Desktop\Все остльное\7 чудес\DSCF2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3286124"/>
            <a:ext cx="5623163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71612"/>
            <a:ext cx="8920194" cy="3500463"/>
          </a:xfrm>
        </p:spPr>
        <p:txBody>
          <a:bodyPr>
            <a:normAutofit fontScale="92500" lnSpcReduction="10000"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проведенной работы  обогатились  и систематизировались знания детей о городе Бердске;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Было сформировано эмоционально-ценностное отношение к достопримечательностям нашего города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C:\Users\Роман\Desktop\Все остльное\презепт семья\DSCF92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4116591"/>
            <a:ext cx="4341874" cy="244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818" y="1039864"/>
            <a:ext cx="8705880" cy="50800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Формирование у детей патриотических чувств через закрепление и расширение знаний о родном городе.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4634003"/>
            <a:ext cx="3066907" cy="222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2357430"/>
            <a:ext cx="85011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Обогащать и систематизировать знания детей о городе Бердске;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эмоционально-ценностное отношение к достопримечательностям нашего города;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Совершенствовать у детей уровень накопительных практических навыков: побуждать к словотворчеству, изобразительной деятельности, детскому дизайну;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творческое воображение и фантазию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Классификация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Классификация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Проект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Доминирующая деятельность в проекте.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Творческая, прикладная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Предметно – содержательная 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Межпредметный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 координации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Непосредственный, гибкий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Среди участников однородной группы детского сада и их родителей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Продолжительность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 презентации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Творческая работа с устной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презентацией,</a:t>
                      </a:r>
                      <a:r>
                        <a:rPr lang="ru-RU" baseline="0" dirty="0" smtClean="0"/>
                        <a:t> спортивный праздник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Проблемные вопросы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b="1" u="sng" dirty="0" smtClean="0"/>
              <a:t>Основополагающий вопрос</a:t>
            </a:r>
            <a:endParaRPr lang="ru-RU" dirty="0" smtClean="0"/>
          </a:p>
          <a:p>
            <a:pPr lvl="0"/>
            <a:r>
              <a:rPr lang="ru-RU" dirty="0" smtClean="0"/>
              <a:t>Что мы знаем о своем городе?</a:t>
            </a:r>
          </a:p>
          <a:p>
            <a:pPr lvl="0"/>
            <a:r>
              <a:rPr lang="ru-RU" dirty="0" smtClean="0"/>
              <a:t> Чем наш город уникален?</a:t>
            </a:r>
          </a:p>
          <a:p>
            <a:pPr lvl="0"/>
            <a:endParaRPr lang="ru-RU" dirty="0" smtClean="0"/>
          </a:p>
          <a:p>
            <a:r>
              <a:rPr lang="ru-RU" b="1" u="sng" dirty="0" smtClean="0"/>
              <a:t>Проблемные вопросы</a:t>
            </a:r>
          </a:p>
          <a:p>
            <a:endParaRPr lang="ru-RU" dirty="0" smtClean="0"/>
          </a:p>
          <a:p>
            <a:pPr lvl="0"/>
            <a:r>
              <a:rPr lang="ru-RU" dirty="0" smtClean="0"/>
              <a:t>1. Как называется наш город и его центральные улицы? </a:t>
            </a:r>
          </a:p>
          <a:p>
            <a:pPr lvl="0"/>
            <a:r>
              <a:rPr lang="ru-RU" dirty="0" smtClean="0"/>
              <a:t>2. Какие достопримечательности города вы знаете? </a:t>
            </a:r>
          </a:p>
          <a:p>
            <a:pPr lvl="0"/>
            <a:r>
              <a:rPr lang="ru-RU" dirty="0" smtClean="0"/>
              <a:t>3. Где могут отдохнуть жители и гости нашего города? </a:t>
            </a:r>
          </a:p>
          <a:p>
            <a:pPr lvl="0"/>
            <a:r>
              <a:rPr lang="ru-RU" dirty="0" smtClean="0"/>
              <a:t>4.  Какая достопримечательность самая уникальная? </a:t>
            </a:r>
          </a:p>
          <a:p>
            <a:pPr lvl="0"/>
            <a:r>
              <a:rPr lang="ru-RU" dirty="0" smtClean="0"/>
              <a:t>5. Как сделать лучше наш город? </a:t>
            </a:r>
          </a:p>
          <a:p>
            <a:pPr lvl="0"/>
            <a:endParaRPr lang="ru-RU" dirty="0" smtClean="0"/>
          </a:p>
          <a:p>
            <a:r>
              <a:rPr lang="ru-RU" b="1" u="sng" dirty="0" smtClean="0"/>
              <a:t>Учебные вопросы</a:t>
            </a:r>
            <a:endParaRPr lang="ru-RU" dirty="0" smtClean="0"/>
          </a:p>
          <a:p>
            <a:pPr lvl="0"/>
            <a:r>
              <a:rPr lang="ru-RU" dirty="0" smtClean="0"/>
              <a:t> 1.На какой улице живете? </a:t>
            </a:r>
          </a:p>
          <a:p>
            <a:pPr lvl="0"/>
            <a:r>
              <a:rPr lang="ru-RU" dirty="0" smtClean="0"/>
              <a:t>  По каким улицам идете в детский сад?  </a:t>
            </a:r>
          </a:p>
          <a:p>
            <a:pPr lvl="0">
              <a:buNone/>
            </a:pPr>
            <a:r>
              <a:rPr lang="ru-RU" dirty="0" smtClean="0"/>
              <a:t>       2. Кто такой гражданин, горожанин?</a:t>
            </a:r>
          </a:p>
          <a:p>
            <a:pPr lvl="0">
              <a:buNone/>
            </a:pPr>
            <a:r>
              <a:rPr lang="ru-RU" dirty="0" smtClean="0"/>
              <a:t>       В чем различие и сходство между горожанином и сельским жителем? </a:t>
            </a:r>
          </a:p>
          <a:p>
            <a:pPr lvl="0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1 этап. Подготовительный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563004" cy="4008447"/>
          </a:xfrm>
        </p:spPr>
        <p:txBody>
          <a:bodyPr>
            <a:normAutofit fontScale="92500" lnSpcReduction="10000"/>
          </a:bodyPr>
          <a:lstStyle/>
          <a:p>
            <a:pPr marL="365760" indent="-365760" algn="just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методической, научно-популярной и художественной литературы, иллюстративного материала по данной теме.</a:t>
            </a:r>
          </a:p>
          <a:p>
            <a:pPr marL="365760" indent="-365760" algn="just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плана работы над проектом. </a:t>
            </a:r>
          </a:p>
          <a:p>
            <a:pPr marL="365760" indent="-365760" algn="just">
              <a:lnSpc>
                <a:spcPct val="90000"/>
              </a:lnSpc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Доведение до участников проекта важности данной проблемы. Заинтересовать каждого участника темой проекта.</a:t>
            </a:r>
          </a:p>
          <a:p>
            <a:pPr marL="365760" indent="-365760">
              <a:lnSpc>
                <a:spcPct val="90000"/>
              </a:lnSpc>
              <a:defRPr/>
            </a:pP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 этап. Практический.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Познавательное развитие:</a:t>
            </a:r>
          </a:p>
          <a:p>
            <a:pPr>
              <a:lnSpc>
                <a:spcPct val="80000"/>
              </a:lnSpc>
              <a:buNone/>
              <a:defRPr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/>
                </a:solidFill>
              </a:uFill>
            </a:endParaRP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 экскурсии по микрорайону;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 экскурсия в городской музей;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 занятие «Возникновение Бердска. Его история»;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 « Старый Бердск (Дважды рожденный)»</a:t>
            </a:r>
          </a:p>
          <a:p>
            <a:pPr>
              <a:lnSpc>
                <a:spcPct val="8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занятие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Бердчане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 – участники ВОВ»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/>
                </a:solidFill>
              </a:uFill>
            </a:endParaRPr>
          </a:p>
          <a:p>
            <a:pPr marL="365760" indent="-365760" algn="just">
              <a:lnSpc>
                <a:spcPct val="90000"/>
              </a:lnSpc>
              <a:buNone/>
              <a:defRPr/>
            </a:pP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Игровая деятельность:</a:t>
            </a:r>
          </a:p>
          <a:p>
            <a:pPr marL="365760" indent="-365760" algn="just">
              <a:lnSpc>
                <a:spcPct val="90000"/>
              </a:lnSpc>
              <a:buNone/>
              <a:defRPr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/>
                </a:solidFill>
              </a:uFill>
            </a:endParaRPr>
          </a:p>
          <a:p>
            <a:pPr marL="365760" indent="-365760" algn="just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дидактические игры:  «Где-то в шумном городе», «Кто что делает»,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Радиоэфир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», «Мой город»;</a:t>
            </a:r>
          </a:p>
          <a:p>
            <a:pPr marL="365760" indent="-365760" algn="just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сюжетно-ролевые игры: «Семья», «Почта», «Путешествие по городу»;</a:t>
            </a:r>
          </a:p>
          <a:p>
            <a:pPr marL="365760" indent="-365760" algn="just">
              <a:lnSpc>
                <a:spcPct val="90000"/>
              </a:lnSpc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2"/>
                  </a:solidFill>
                </a:uFill>
              </a:rPr>
              <a:t>развивающие игры: «Мой адрес», «Сколько в доме этажей», «Подбери и придумай», «Собери целое», «Где что находится»;</a:t>
            </a:r>
          </a:p>
          <a:p>
            <a:pPr>
              <a:lnSpc>
                <a:spcPct val="80000"/>
              </a:lnSpc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chemeClr val="tx2"/>
                </a:solidFill>
              </a:u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63004" cy="8572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Интеграция образовательных областей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данном проекте осуществляется интеграция следующих образовательных областей: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«Художественное творчество» (рисование, аппликация) – организуются выставки детских работ;</a:t>
            </a: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«Познание» – организуются игры-занятия по ознакомлению с окружающим ;</a:t>
            </a: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«Социализация» - организуются экскурсии по введению детей в мир исторического наследия;</a:t>
            </a: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«Музыка» - разучивается песня «Мой Бердск»,организуются музыкальные развлечения </a:t>
            </a: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«Физическая культура» - проводится спортивный праздник «Путешествие по станциям Бердска»;</a:t>
            </a:r>
          </a:p>
          <a:p>
            <a:pPr marL="365760" indent="-36576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«Коммуникация» – каждый ребенок презентует свою работу в устной форме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8205814" cy="335758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Детям и родителям  предлагалось выбрать одну достопримечательность города Бердска,  которая, по их  мнению, является настоящим чудом нашего города. В своей работе  предлагалось детям  обосновать свою точку зрения: почему именно эта достопримечательность достойна звания «Чудо города Бердска».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845</Words>
  <Application>Microsoft Office PowerPoint</Application>
  <PresentationFormat>Экран (4:3)</PresentationFormat>
  <Paragraphs>119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Проект  «Чудеса города Бердска»   Автор проекта: воспитатель       Грачева А.Н.</vt:lpstr>
      <vt:lpstr>Краткая аннотация</vt:lpstr>
      <vt:lpstr>Слайд 3</vt:lpstr>
      <vt:lpstr>Классификация проекта</vt:lpstr>
      <vt:lpstr>Проблемные вопросы проекта</vt:lpstr>
      <vt:lpstr>1 этап. Подготовительный</vt:lpstr>
      <vt:lpstr>2 этап. Практический.</vt:lpstr>
      <vt:lpstr>Интеграция образовательных областей </vt:lpstr>
      <vt:lpstr>Слайд 9</vt:lpstr>
      <vt:lpstr>Формы работы с детьми на занятии</vt:lpstr>
      <vt:lpstr>Формы и методы работы с родителями</vt:lpstr>
      <vt:lpstr>  3 этап. Заключительный Презентация проекта    Оформление выставки стенгазет «Я люблю свой город Бердск».</vt:lpstr>
      <vt:lpstr>Слайд 13</vt:lpstr>
      <vt:lpstr>Мемориал славы</vt:lpstr>
      <vt:lpstr>Памятник морякам</vt:lpstr>
      <vt:lpstr>Лдс «Бердск», ск «зима-лето»</vt:lpstr>
      <vt:lpstr>Места отдыха бердчан</vt:lpstr>
      <vt:lpstr>Бердский лес и обское море</vt:lpstr>
      <vt:lpstr>Дворец культуры «родина»</vt:lpstr>
      <vt:lpstr>Слайд 20</vt:lpstr>
      <vt:lpstr>Спортивный праздник  «Путешествие по станциям Бердска»</vt:lpstr>
      <vt:lpstr>Результаты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«Чудеса города Бердска»</dc:title>
  <dc:creator>Человек</dc:creator>
  <cp:lastModifiedBy>Роман</cp:lastModifiedBy>
  <cp:revision>8</cp:revision>
  <dcterms:created xsi:type="dcterms:W3CDTF">2013-09-25T07:44:00Z</dcterms:created>
  <dcterms:modified xsi:type="dcterms:W3CDTF">2014-11-02T13:40:15Z</dcterms:modified>
</cp:coreProperties>
</file>