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8" r:id="rId4"/>
    <p:sldId id="261" r:id="rId5"/>
    <p:sldId id="258" r:id="rId6"/>
    <p:sldId id="279" r:id="rId7"/>
    <p:sldId id="272" r:id="rId8"/>
    <p:sldId id="276" r:id="rId9"/>
    <p:sldId id="277" r:id="rId10"/>
    <p:sldId id="278" r:id="rId11"/>
    <p:sldId id="280" r:id="rId12"/>
    <p:sldId id="281" r:id="rId13"/>
    <p:sldId id="282" r:id="rId14"/>
    <p:sldId id="262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72F0-B014-4859-A301-A2E3B0240574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3AB4-67C7-440E-9806-BA49DB3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72F0-B014-4859-A301-A2E3B0240574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3AB4-67C7-440E-9806-BA49DB3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72F0-B014-4859-A301-A2E3B0240574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3AB4-67C7-440E-9806-BA49DB3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72F0-B014-4859-A301-A2E3B0240574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3AB4-67C7-440E-9806-BA49DB3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72F0-B014-4859-A301-A2E3B0240574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3AB4-67C7-440E-9806-BA49DB3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72F0-B014-4859-A301-A2E3B0240574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3AB4-67C7-440E-9806-BA49DB3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72F0-B014-4859-A301-A2E3B0240574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3AB4-67C7-440E-9806-BA49DB3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72F0-B014-4859-A301-A2E3B0240574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3AB4-67C7-440E-9806-BA49DB3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72F0-B014-4859-A301-A2E3B0240574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3AB4-67C7-440E-9806-BA49DB3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72F0-B014-4859-A301-A2E3B0240574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3AB4-67C7-440E-9806-BA49DB3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72F0-B014-4859-A301-A2E3B0240574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3AB4-67C7-440E-9806-BA49DB3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72F0-B014-4859-A301-A2E3B0240574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83AB4-67C7-440E-9806-BA49DB3BCF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antonina-mir.livejournal.com/14661.html" TargetMode="External"/><Relationship Id="rId3" Type="http://schemas.openxmlformats.org/officeDocument/2006/relationships/hyperlink" Target="http://www.anapa-official.ru/" TargetMode="External"/><Relationship Id="rId7" Type="http://schemas.openxmlformats.org/officeDocument/2006/relationships/hyperlink" Target="http://antonina-mir.livejournal.com/" TargetMode="External"/><Relationship Id="rId2" Type="http://schemas.openxmlformats.org/officeDocument/2006/relationships/hyperlink" Target="http://www.yugopolis.ru/news/economics/2013/10/09/59043/selskoe-hozyai&#8230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avadskaja.livekuban.ru/friends?page=43" TargetMode="External"/><Relationship Id="rId11" Type="http://schemas.openxmlformats.org/officeDocument/2006/relationships/hyperlink" Target="http://allday2.com/" TargetMode="External"/><Relationship Id="rId5" Type="http://schemas.openxmlformats.org/officeDocument/2006/relationships/hyperlink" Target="http://zavadskaja.livekuban.ru/" TargetMode="External"/><Relationship Id="rId10" Type="http://schemas.openxmlformats.org/officeDocument/2006/relationships/hyperlink" Target="http://www.photoforum.ru/photo/384747/index.ru.html" TargetMode="External"/><Relationship Id="rId4" Type="http://schemas.openxmlformats.org/officeDocument/2006/relationships/hyperlink" Target="http://www.krymsk-region.ru/page2?razdel=4&amp;item=50" TargetMode="External"/><Relationship Id="rId9" Type="http://schemas.openxmlformats.org/officeDocument/2006/relationships/hyperlink" Target="http://school16.ucoz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vnak.ru/images/photos/medium/a70f3f36f7429db48c3cbe30654ef6af.jpg"/>
          <p:cNvPicPr>
            <a:picLocks noChangeAspect="1" noChangeArrowheads="1"/>
          </p:cNvPicPr>
          <p:nvPr/>
        </p:nvPicPr>
        <p:blipFill>
          <a:blip r:embed="rId2"/>
          <a:srcRect l="5468" r="6249"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2357430"/>
            <a:ext cx="6929485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«Кубанская ярмарка»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643578"/>
            <a:ext cx="792961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Автор: воспитатель МАДОУ №12 Квашнина Н.С.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Я культура хлебная, я и ширпотребная. Когда на Земле появилась кукуруза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5"/>
            <a:ext cx="7572428" cy="51525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СМИ на сей час2 - капуста и толк от неё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286676" cy="4912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Чем кормить мозг. Ваше здоровье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1"/>
            <a:ext cx="6429420" cy="4822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ntonina_mir - Полезное для начинающ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071448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Разработка урока кубановедения - 2 Мая 2012 - Сайт МБОУ СОШ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СПИСОК ИСТОЧНИКОВ ИНФОРМАЦИИ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http://www.yugopolis.ru/news/economics/2013/10/09/59043/selskoe-hozyai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…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love.rambler.ru/ru/diary/post.phtml?user_id=81113666&amp;post_id=424&amp;offset=120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http://www.krymsk-region.ru/page2?razdel=4&amp;item=50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rId5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zavadskaja.livekuban.ru/friends?page=43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 smtClean="0">
              <a:latin typeface="Times New Roman" pitchFamily="18" charset="0"/>
              <a:cs typeface="Times New Roman" pitchFamily="18" charset="0"/>
              <a:hlinkClick r:id="rId7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http://antonina-mir.livejournal.com/14661.html</a:t>
            </a:r>
            <a:endParaRPr lang="ru-RU" sz="2400" dirty="0" smtClean="0">
              <a:latin typeface="Times New Roman" pitchFamily="18" charset="0"/>
              <a:cs typeface="Times New Roman" pitchFamily="18" charset="0"/>
              <a:hlinkClick r:id="rId9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http://www.photoforum.ru/photo/384747/index.ru.html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hlinkClick r:id="rId11"/>
            </a:endParaRPr>
          </a:p>
          <a:p>
            <a:endParaRPr lang="ru-RU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hlinkClick r:id="rId11"/>
            </a:endParaRPr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Яблочный спас каждый год 19 августа верующие отмечают Яблочный Спас. Это народное название Преображения Господня - одного из дв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Официальный сайт Администрации муниципального образования Крымский рай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3552"/>
            <a:ext cx="8572560" cy="62686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Лента друзей zavadskaja Живая Куба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убанский казачий художник Андрей Лях &quot; ALLDAY - народный сайт о дизай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KON - Диле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786610" cy="6200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Огурцы из &quot;термоса&quot; Дача своими руками Дача своими руками"/>
          <p:cNvPicPr>
            <a:picLocks noChangeAspect="1" noChangeArrowheads="1"/>
          </p:cNvPicPr>
          <p:nvPr/>
        </p:nvPicPr>
        <p:blipFill>
          <a:blip r:embed="rId2"/>
          <a:srcRect l="3769" t="7450" r="7663" b="8112"/>
          <a:stretch>
            <a:fillRect/>
          </a:stretch>
        </p:blipFill>
        <p:spPr bwMode="auto">
          <a:xfrm>
            <a:off x="214282" y="285728"/>
            <a:ext cx="8662908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Яблоки нарисованные - картинки на прозрачном и белом фоне &quot; Выпускные фотокниги, детские портреты, свадебные фотоальбомы, фотоп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5572164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зеленина а.п., кфх - контактная информация, прайс-лист в каталоге RosBizInfo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5643602" cy="59864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36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СПИСОК ИСТОЧНИКОВ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41</cp:revision>
  <dcterms:created xsi:type="dcterms:W3CDTF">2014-11-03T16:29:56Z</dcterms:created>
  <dcterms:modified xsi:type="dcterms:W3CDTF">2014-11-04T07:26:00Z</dcterms:modified>
</cp:coreProperties>
</file>