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A19E-ACD4-4D16-97B9-ADD84248EEBA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C7BE-C889-4EB7-AFB8-8B8B45D1B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A19E-ACD4-4D16-97B9-ADD84248EEBA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C7BE-C889-4EB7-AFB8-8B8B45D1B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A19E-ACD4-4D16-97B9-ADD84248EEBA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C7BE-C889-4EB7-AFB8-8B8B45D1B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A19E-ACD4-4D16-97B9-ADD84248EEBA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C7BE-C889-4EB7-AFB8-8B8B45D1B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A19E-ACD4-4D16-97B9-ADD84248EEBA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C7BE-C889-4EB7-AFB8-8B8B45D1B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A19E-ACD4-4D16-97B9-ADD84248EEBA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C7BE-C889-4EB7-AFB8-8B8B45D1B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A19E-ACD4-4D16-97B9-ADD84248EEBA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C7BE-C889-4EB7-AFB8-8B8B45D1B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A19E-ACD4-4D16-97B9-ADD84248EEBA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C7BE-C889-4EB7-AFB8-8B8B45D1B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A19E-ACD4-4D16-97B9-ADD84248EEBA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C7BE-C889-4EB7-AFB8-8B8B45D1B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A19E-ACD4-4D16-97B9-ADD84248EEBA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C7BE-C889-4EB7-AFB8-8B8B45D1B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6A19E-ACD4-4D16-97B9-ADD84248EEBA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C7BE-C889-4EB7-AFB8-8B8B45D1B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6A19E-ACD4-4D16-97B9-ADD84248EEBA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7C7BE-C889-4EB7-AFB8-8B8B45D1B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зубной порош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зубная щет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очал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50083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шампунь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ыл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91879"/>
            <a:ext cx="9358346" cy="704987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счес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7222" y="1"/>
            <a:ext cx="9715568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полотенц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57222" y="1"/>
            <a:ext cx="9715535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QWERTY</dc:creator>
  <cp:lastModifiedBy>QWERTY</cp:lastModifiedBy>
  <cp:revision>2</cp:revision>
  <dcterms:created xsi:type="dcterms:W3CDTF">2013-12-02T20:10:04Z</dcterms:created>
  <dcterms:modified xsi:type="dcterms:W3CDTF">2013-12-02T20:18:51Z</dcterms:modified>
</cp:coreProperties>
</file>