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8D3E-8AC6-4F6A-B769-A4F8AD3FEAB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3D64-95E5-4F9B-8786-ADDC48818C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Национальная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одежда кубанского казака  казачки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ubanskij-hor-b.jpg"/>
          <p:cNvPicPr>
            <a:picLocks noChangeAspect="1"/>
          </p:cNvPicPr>
          <p:nvPr/>
        </p:nvPicPr>
        <p:blipFill>
          <a:blip r:embed="rId2" cstate="email"/>
          <a:srcRect t="7200"/>
          <a:stretch>
            <a:fillRect/>
          </a:stretch>
        </p:blipFill>
        <p:spPr>
          <a:xfrm>
            <a:off x="1619673" y="2264199"/>
            <a:ext cx="6076426" cy="42291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2711" y="0"/>
            <a:ext cx="2257703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3118628"/>
            <a:ext cx="2592288" cy="3441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27784" y="3717032"/>
            <a:ext cx="33603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9512" y="332656"/>
            <a:ext cx="297633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7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47656" y="4221088"/>
            <a:ext cx="3096344" cy="1607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6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03848" y="476672"/>
            <a:ext cx="2448272" cy="2782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3977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3608" y="548680"/>
            <a:ext cx="7314633" cy="5805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z_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71800" y="0"/>
            <a:ext cx="2808312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31406.jpg"/>
          <p:cNvPicPr>
            <a:picLocks noChangeAspect="1"/>
          </p:cNvPicPr>
          <p:nvPr/>
        </p:nvPicPr>
        <p:blipFill>
          <a:blip r:embed="rId2" cstate="email"/>
          <a:srcRect l="4836" t="12201" r="6342" b="2751"/>
          <a:stretch>
            <a:fillRect/>
          </a:stretch>
        </p:blipFill>
        <p:spPr>
          <a:xfrm>
            <a:off x="2267744" y="-9077"/>
            <a:ext cx="5001944" cy="6867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94397833_9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1760" y="106551"/>
            <a:ext cx="4392488" cy="6755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476672"/>
            <a:ext cx="4099254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00192" y="3842792"/>
            <a:ext cx="2843808" cy="3015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3968" y="1844824"/>
            <a:ext cx="2278333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243b4d1d2c3b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660232" y="0"/>
            <a:ext cx="2483768" cy="3311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1).jpg"/>
          <p:cNvPicPr>
            <a:picLocks noChangeAspect="1"/>
          </p:cNvPicPr>
          <p:nvPr/>
        </p:nvPicPr>
        <p:blipFill>
          <a:blip r:embed="rId2" cstate="email"/>
          <a:srcRect l="7011" r="5902"/>
          <a:stretch>
            <a:fillRect/>
          </a:stretch>
        </p:blipFill>
        <p:spPr>
          <a:xfrm>
            <a:off x="4788024" y="2924944"/>
            <a:ext cx="3816424" cy="330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 (12) — копи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2132856"/>
            <a:ext cx="4493299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13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1560" y="116632"/>
            <a:ext cx="8100900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02135_resrrrrsrrr_0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99792" y="332656"/>
            <a:ext cx="3955266" cy="6101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Национальная одежда кубанского казака  казачки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одежда кубанского казака  казачки</dc:title>
  <dc:creator>RePack by SPecialiST</dc:creator>
  <cp:lastModifiedBy>RePack by SPecialiST</cp:lastModifiedBy>
  <cp:revision>12</cp:revision>
  <dcterms:created xsi:type="dcterms:W3CDTF">2014-11-16T16:12:31Z</dcterms:created>
  <dcterms:modified xsi:type="dcterms:W3CDTF">2014-11-16T18:00:02Z</dcterms:modified>
</cp:coreProperties>
</file>