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32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4632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МКДОУ </a:t>
            </a:r>
            <a:r>
              <a:rPr lang="ru-RU" sz="1600" dirty="0" err="1" smtClean="0">
                <a:solidFill>
                  <a:schemeClr val="tx1"/>
                </a:solidFill>
              </a:rPr>
              <a:t>Кочковский</a:t>
            </a:r>
            <a:r>
              <a:rPr lang="ru-RU" sz="1600" dirty="0" smtClean="0">
                <a:solidFill>
                  <a:schemeClr val="tx1"/>
                </a:solidFill>
              </a:rPr>
              <a:t> детский сад «Солнышко»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Воспитатель : Василенко Л. Г.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7772400" cy="15121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НОД по теме : </a:t>
            </a:r>
            <a:r>
              <a:rPr lang="ru-RU" b="1" dirty="0" smtClean="0">
                <a:solidFill>
                  <a:srgbClr val="FF0000"/>
                </a:solidFill>
              </a:rPr>
              <a:t>«Моя малая родина – село Кочки».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9614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Река Карасук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388" y="2639495"/>
            <a:ext cx="2968590" cy="222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Documents and Settings\User\Рабочий стол\Кочки\DSC03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2462560" cy="2790902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10800000">
            <a:off x="4294623" y="2757874"/>
            <a:ext cx="690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416552" y="4232520"/>
            <a:ext cx="654674" cy="775826"/>
          </a:xfrm>
          <a:prstGeom prst="downArrow">
            <a:avLst>
              <a:gd name="adj1" fmla="val 50000"/>
              <a:gd name="adj2" fmla="val 79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4834880" cy="10849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Пушкинская улица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Documents and Settings\User\Рабочий стол\Кочки\DSC03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26636"/>
            <a:ext cx="2840820" cy="1836562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Кочки\DSC03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08537"/>
            <a:ext cx="3096344" cy="2072760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Кочки\getImage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968" y="1587082"/>
            <a:ext cx="2688299" cy="201622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275856" y="3772750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95936" y="3772750"/>
            <a:ext cx="900100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4402832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Центр села Кочки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User\Рабочий стол\Кочки\get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84382"/>
            <a:ext cx="2415542" cy="221424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Кочки\getImage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46400"/>
            <a:ext cx="2736304" cy="2052228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Кочки\DSC02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1468" y="4745091"/>
            <a:ext cx="2564868" cy="1716978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Кочки\DSC03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1" y="4606570"/>
            <a:ext cx="2736304" cy="183174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Кочки\DSC0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556793"/>
            <a:ext cx="3041710" cy="454379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4392488" cy="10801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Монумент Славы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 descr="C:\Documents and Settings\User\Рабочий стол\Кочки\Караул_стелла_поб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33" y="1652096"/>
            <a:ext cx="3168352" cy="2120963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Кочки\getImag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37" y="4077072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4176464" cy="15121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Краеведческий музей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9695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User\Рабочий стол\Кочки\март 2011 год 014 историко-краеведческий 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271" y="2636912"/>
            <a:ext cx="3422104" cy="2281403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Кочки\Кольчуга_музей_Ко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82135"/>
            <a:ext cx="1683585" cy="2525378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Кочки\музыкальный ящик  Стелла 1886год.jpg"/>
          <p:cNvPicPr>
            <a:picLocks noChangeAspect="1" noChangeArrowheads="1"/>
          </p:cNvPicPr>
          <p:nvPr/>
        </p:nvPicPr>
        <p:blipFill rotWithShape="1">
          <a:blip r:embed="rId4" cstate="print"/>
          <a:srcRect l="-11081" t="-5771" r="-17581" b="-19709"/>
          <a:stretch/>
        </p:blipFill>
        <p:spPr bwMode="auto">
          <a:xfrm>
            <a:off x="4779907" y="3611607"/>
            <a:ext cx="3438393" cy="229226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6694512" cy="10081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Наша «малая родина»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User\Рабочий стол\Кочки\DSC03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51" y="2242120"/>
            <a:ext cx="2276542" cy="1523967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Кочки\get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437112"/>
            <a:ext cx="2286000" cy="1714500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Кочки\Новая_больница_Кочки_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50" y="4454539"/>
            <a:ext cx="2607677" cy="1738695"/>
          </a:xfrm>
          <a:prstGeom prst="rect">
            <a:avLst/>
          </a:prstGeom>
          <a:noFill/>
        </p:spPr>
      </p:pic>
      <p:pic>
        <p:nvPicPr>
          <p:cNvPr id="7174" name="Picture 6" descr="C:\Documents and Settings\User\Рабочий стол\Кочки\DSC_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913" y="2167266"/>
            <a:ext cx="2234480" cy="1489653"/>
          </a:xfrm>
          <a:prstGeom prst="rect">
            <a:avLst/>
          </a:prstGeom>
          <a:noFill/>
        </p:spPr>
      </p:pic>
      <p:pic>
        <p:nvPicPr>
          <p:cNvPr id="7175" name="Picture 7" descr="C:\Documents and Settings\User\Рабочий стол\Кочки\DSC_0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8356" y="4438306"/>
            <a:ext cx="2520280" cy="1680187"/>
          </a:xfrm>
          <a:prstGeom prst="rect">
            <a:avLst/>
          </a:prstGeom>
          <a:noFill/>
        </p:spPr>
      </p:pic>
      <p:pic>
        <p:nvPicPr>
          <p:cNvPr id="7176" name="Picture 8" descr="C:\Documents and Settings\User\Рабочий стол\Кочки\DSC07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204864"/>
            <a:ext cx="215135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</TotalTime>
  <Words>28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Lucida Sans Unicode</vt:lpstr>
      <vt:lpstr>Verdana</vt:lpstr>
      <vt:lpstr>Wingdings 2</vt:lpstr>
      <vt:lpstr>Wingdings 3</vt:lpstr>
      <vt:lpstr>Открытая</vt:lpstr>
      <vt:lpstr>        МКДОУ Кочковский детский сад «Солнышко» Воспитатель : Василенко Л. Г.   </vt:lpstr>
      <vt:lpstr>Река Карасук</vt:lpstr>
      <vt:lpstr>Пушкинская улица</vt:lpstr>
      <vt:lpstr>Центр села Кочки</vt:lpstr>
      <vt:lpstr>Монумент Славы</vt:lpstr>
      <vt:lpstr>Краеведческий музей</vt:lpstr>
      <vt:lpstr>Наша «малая родина»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Кочковский детский сад «Солнышко» Воспитатель:Василенко Л. Г.   </dc:title>
  <cp:lastModifiedBy>Лариса</cp:lastModifiedBy>
  <cp:revision>32</cp:revision>
  <dcterms:modified xsi:type="dcterms:W3CDTF">2014-12-05T15:14:51Z</dcterms:modified>
</cp:coreProperties>
</file>