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роспись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45224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29454" y="1643050"/>
            <a:ext cx="1571636" cy="218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нд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643570" y="2786058"/>
            <a:ext cx="182218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857496"/>
            <a:ext cx="17115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714752"/>
            <a:ext cx="3571868" cy="259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5715008" y="5857892"/>
            <a:ext cx="357190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940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Дымковская игрушка — один из самых старинных промыслов Руси, который существует на Вятской </a:t>
            </a:r>
            <a:r>
              <a:rPr lang="ru-RU" sz="2400" dirty="0" smtClean="0"/>
              <a:t>земле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3" b="3371"/>
          <a:stretch>
            <a:fillRect/>
          </a:stretch>
        </p:blipFill>
        <p:spPr>
          <a:xfrm>
            <a:off x="428596" y="800688"/>
            <a:ext cx="3790559" cy="52906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5797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Возникновение игрушки связывают с весенним праздником Свистунья, к которому </a:t>
            </a:r>
            <a:r>
              <a:rPr lang="ru-RU" sz="2000" dirty="0" smtClean="0"/>
              <a:t>женщины </a:t>
            </a:r>
            <a:r>
              <a:rPr lang="ru-RU" sz="2000" dirty="0" smtClean="0"/>
              <a:t>слободы Дымково </a:t>
            </a:r>
            <a:r>
              <a:rPr lang="ru-RU" sz="2000" dirty="0" smtClean="0"/>
              <a:t>лепили </a:t>
            </a:r>
            <a:r>
              <a:rPr lang="ru-RU" sz="2000" dirty="0" smtClean="0"/>
              <a:t>глиняные свистульки в виде коней, баранов, козлов, уток.</a:t>
            </a:r>
            <a:endParaRPr lang="ru-RU" sz="2000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68" b="4643"/>
          <a:stretch>
            <a:fillRect/>
          </a:stretch>
        </p:blipFill>
        <p:spPr>
          <a:xfrm>
            <a:off x="0" y="1285860"/>
            <a:ext cx="6029108" cy="43157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869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Дымковская игрушка — изделие ручной работы. Каждая игрушка — создание одного мастера. Изготовление игрушки, от лепки и до росписи — процесс уникальный и творческий, никогда не повторяющийся. Нет и не может быть двух абсолютно одинаковых изделий. Каждая игрушка уникальна, единственна и неповторима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43" b="3371"/>
          <a:stretch>
            <a:fillRect/>
          </a:stretch>
        </p:blipFill>
        <p:spPr>
          <a:xfrm>
            <a:off x="571472" y="1071546"/>
            <a:ext cx="3633444" cy="51472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0118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её производства используется местная ярко-красная глина, тщательно перемешанная с мелким коричневым речным песком. Фигурки лепят по частям, отдельные детали собирают и </a:t>
            </a:r>
            <a:r>
              <a:rPr lang="ru-RU" sz="2000" dirty="0" err="1" smtClean="0"/>
              <a:t>долепливают</a:t>
            </a:r>
            <a:r>
              <a:rPr lang="ru-RU" sz="2000" dirty="0" smtClean="0"/>
              <a:t>, используя жидкую красную глину как связующий материал. Следы лепки заглаживают для придания изделию ровной и аккуратной поверхности.</a:t>
            </a:r>
            <a:endParaRPr lang="ru-RU" sz="2000" dirty="0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929090" cy="54509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58690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 полной просушки в течение от двух до пятидесяти дней и обжига при </a:t>
            </a:r>
            <a:r>
              <a:rPr lang="ru-RU" sz="1800" dirty="0" smtClean="0"/>
              <a:t>высокой температуре игрушки </a:t>
            </a:r>
            <a:r>
              <a:rPr lang="ru-RU" sz="1800" dirty="0" smtClean="0"/>
              <a:t>покрывают темперными белилами в два-три </a:t>
            </a:r>
            <a:r>
              <a:rPr lang="ru-RU" sz="1800" dirty="0" smtClean="0"/>
              <a:t>слоя. Затем </a:t>
            </a:r>
            <a:r>
              <a:rPr lang="ru-RU" sz="1800" dirty="0" smtClean="0"/>
              <a:t>их расписываю </a:t>
            </a:r>
            <a:r>
              <a:rPr lang="ru-RU" sz="1800" dirty="0" smtClean="0"/>
              <a:t>используя анилиновые </a:t>
            </a:r>
            <a:r>
              <a:rPr lang="ru-RU" sz="1800" dirty="0" smtClean="0"/>
              <a:t>красители и мягкие колонковые кисти. Использование широкой гаммы, в которой много красного, жёлтого, синего, зелёного, алого, придаёт дымковской игрушке особую яркость и </a:t>
            </a:r>
            <a:r>
              <a:rPr lang="ru-RU" sz="1800" dirty="0" err="1" smtClean="0"/>
              <a:t>нарядность.т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3714776" cy="55341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714776" cy="62333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Строго геометрический орнамент строится </a:t>
            </a:r>
            <a:r>
              <a:rPr lang="ru-RU" sz="2000" dirty="0" smtClean="0"/>
              <a:t>из клеток, полосок, кругов, точек, которые </a:t>
            </a:r>
            <a:r>
              <a:rPr lang="ru-RU" sz="2000" dirty="0" smtClean="0"/>
              <a:t>наносятся в различных сочетаниях. Завершают украшение игрушки-ромбики из потали или сусального золота, наклеенные поверх узора.</a:t>
            </a:r>
            <a:br>
              <a:rPr lang="ru-RU" sz="2000" dirty="0" smtClean="0"/>
            </a:br>
            <a:r>
              <a:rPr lang="ru-RU" sz="2000" dirty="0" smtClean="0"/>
              <a:t>Наиболее </a:t>
            </a:r>
            <a:r>
              <a:rPr lang="ru-RU" sz="2000" dirty="0" smtClean="0"/>
              <a:t>распространённые сюжеты: няньки с детьми, водоноски, бараны с золотыми рогами, индюшки, петухи, олени и, конечно, молодые люди, скоморохи, барыни.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5124483" cy="52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228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Дымковская роспись </vt:lpstr>
      <vt:lpstr>Дымковская игрушка — один из самых старинных промыслов Руси, который существует на Вятской земле.</vt:lpstr>
      <vt:lpstr>Возникновение игрушки связывают с весенним праздником Свистунья, к которому женщины слободы Дымково лепили глиняные свистульки в виде коней, баранов, козлов, уток.</vt:lpstr>
      <vt:lpstr>Дымковская игрушка — изделие ручной работы. Каждая игрушка — создание одного мастера. Изготовление игрушки, от лепки и до росписи — процесс уникальный и творческий, никогда не повторяющийся. Нет и не может быть двух абсолютно одинаковых изделий. Каждая игрушка уникальна, единственна и неповторима.</vt:lpstr>
      <vt:lpstr>Для её производства используется местная ярко-красная глина, тщательно перемешанная с мелким коричневым речным песком. Фигурки лепят по частям, отдельные детали собирают и долепливают, используя жидкую красную глину как связующий материал. Следы лепки заглаживают для придания изделию ровной и аккуратной поверхности.</vt:lpstr>
      <vt:lpstr>После полной просушки в течение от двух до пятидесяти дней и обжига при высокой температуре игрушки покрывают темперными белилами в два-три слоя. Затем их расписываю используя анилиновые красители и мягкие колонковые кисти. Использование широкой гаммы, в которой много красного, жёлтого, синего, зелёного, алого, придаёт дымковской игрушке особую яркость и нарядность.т </vt:lpstr>
      <vt:lpstr>Строго геометрический орнамент строится из клеток, полосок, кругов, точек, которые наносятся в различных сочетаниях. Завершают украшение игрушки-ромбики из потали или сусального золота, наклеенные поверх узора. Наиболее распространённые сюжеты: няньки с детьми, водоноски, бараны с золотыми рогами, индюшки, петухи, олени и, конечно, молодые люди, скоморохи, барыни.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роспись</dc:title>
  <cp:lastModifiedBy>Admin</cp:lastModifiedBy>
  <cp:revision>7</cp:revision>
  <dcterms:modified xsi:type="dcterms:W3CDTF">2015-01-31T19:36:03Z</dcterms:modified>
</cp:coreProperties>
</file>