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79" r:id="rId7"/>
    <p:sldId id="264" r:id="rId8"/>
    <p:sldId id="265" r:id="rId9"/>
    <p:sldId id="266" r:id="rId10"/>
    <p:sldId id="274" r:id="rId11"/>
    <p:sldId id="275" r:id="rId12"/>
    <p:sldId id="276" r:id="rId13"/>
    <p:sldId id="277" r:id="rId14"/>
    <p:sldId id="27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5B1B-FAF9-4F7D-BCED-431E82A3ABB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411D-88BE-40A1-B71D-C101444DC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5B1B-FAF9-4F7D-BCED-431E82A3ABB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411D-88BE-40A1-B71D-C101444DC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5B1B-FAF9-4F7D-BCED-431E82A3ABB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411D-88BE-40A1-B71D-C101444DC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5B1B-FAF9-4F7D-BCED-431E82A3ABB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411D-88BE-40A1-B71D-C101444DC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5B1B-FAF9-4F7D-BCED-431E82A3ABB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411D-88BE-40A1-B71D-C101444DC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5B1B-FAF9-4F7D-BCED-431E82A3ABB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411D-88BE-40A1-B71D-C101444DC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5B1B-FAF9-4F7D-BCED-431E82A3ABB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411D-88BE-40A1-B71D-C101444DC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5B1B-FAF9-4F7D-BCED-431E82A3ABB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411D-88BE-40A1-B71D-C101444DC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5B1B-FAF9-4F7D-BCED-431E82A3ABB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411D-88BE-40A1-B71D-C101444DC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5B1B-FAF9-4F7D-BCED-431E82A3ABB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411D-88BE-40A1-B71D-C101444DC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5B1B-FAF9-4F7D-BCED-431E82A3ABB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411D-88BE-40A1-B71D-C101444DC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A5B1B-FAF9-4F7D-BCED-431E82A3ABB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0411D-88BE-40A1-B71D-C101444DC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tyana\Desktop\Конспекты НОД\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549400"/>
            <a:ext cx="9144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КОНСПЕКТ 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НЕПОСРЕДСТВЕННО ОБРАЗОВАТЕЛЬНОЙ ДЕЯТЕЛЬНОСТИ</a:t>
            </a:r>
            <a:endParaRPr lang="ru-RU" sz="2200" b="1" dirty="0">
              <a:solidFill>
                <a:srgbClr val="002060"/>
              </a:solidFill>
              <a:latin typeface="Comic Sans MS" pitchFamily="66" charset="0"/>
              <a:ea typeface="Times New Roman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по ОО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«Социально-коммуникативное развитие» 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подготовительной 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группе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0" hangingPunct="0"/>
            <a:endParaRPr lang="ru-RU" sz="24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Тема: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«Символы родной страны»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0" hangingPunct="0"/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949950"/>
            <a:ext cx="3643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pPr eaLnBrk="0" hangingPunct="0"/>
            <a:r>
              <a:rPr lang="ru-RU" b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Автор: воспитатель</a:t>
            </a:r>
          </a:p>
          <a:p>
            <a:pPr eaLnBrk="0" hangingPunct="0"/>
            <a:r>
              <a:rPr lang="ru-RU" b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Гладченко Е.В.</a:t>
            </a:r>
            <a:endParaRPr lang="ru-RU" sz="240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8" name="Picture 4" descr="http://www.kamchatka.gov.ru/img/news/s/13566_9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0650" y="4657725"/>
            <a:ext cx="3943350" cy="220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-24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МОСКВА И ЕЕ ДОСТОПРИМЕЧАТЕЛЬНОСТИ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714092"/>
            <a:ext cx="9144000" cy="5847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ЦАРЬ-ПУШКА И ЦАРЬ-КОЛОКОЛ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Picture 10" descr="http://lomaster.com.ua/uploads/posts/2011-07/1310593109_pushka.jpg"/>
          <p:cNvPicPr>
            <a:picLocks noChangeAspect="1" noChangeArrowheads="1"/>
          </p:cNvPicPr>
          <p:nvPr/>
        </p:nvPicPr>
        <p:blipFill>
          <a:blip r:embed="rId2" cstate="print"/>
          <a:srcRect b="6961"/>
          <a:stretch>
            <a:fillRect/>
          </a:stretch>
        </p:blipFill>
        <p:spPr bwMode="auto">
          <a:xfrm>
            <a:off x="285720" y="1682394"/>
            <a:ext cx="4500594" cy="3175366"/>
          </a:xfrm>
          <a:prstGeom prst="rect">
            <a:avLst/>
          </a:prstGeom>
          <a:noFill/>
        </p:spPr>
      </p:pic>
      <p:pic>
        <p:nvPicPr>
          <p:cNvPr id="7" name="Picture 12" descr="http://www.geographicbank.com/img/images002/image_ej0NZ5b4VhK1k2Y4o030Y6Kt.jpg"/>
          <p:cNvPicPr>
            <a:picLocks noChangeAspect="1" noChangeArrowheads="1"/>
          </p:cNvPicPr>
          <p:nvPr/>
        </p:nvPicPr>
        <p:blipFill>
          <a:blip r:embed="rId3" cstate="print"/>
          <a:srcRect t="5602"/>
          <a:stretch>
            <a:fillRect/>
          </a:stretch>
        </p:blipFill>
        <p:spPr bwMode="auto">
          <a:xfrm>
            <a:off x="4961375" y="1685964"/>
            <a:ext cx="3825467" cy="48148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3909" y="5143512"/>
            <a:ext cx="46224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Самая большая пушка в мире по калибру ствола.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-24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МОСКВА И ЕЕ ДОСТОПРИМЕЧАТЕЛЬНОСТИ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714092"/>
            <a:ext cx="9144000" cy="5847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КРАСНАЯ ПЛОЩАДЬ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Picture 4" descr="http://all-pages.com/img/repphotos2/repphoto_18_5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1500174"/>
            <a:ext cx="8594597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-24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МОСКВА И ЕЕ ДОСТОПРИМЕЧАТЕЛЬНОСТИ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714092"/>
            <a:ext cx="9144000" cy="5847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СОБОР ВАСИЛИЯ БЛАЖЕННОГО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" name="Picture 16" descr="http://www.aviavi.ru/blog/wp-content/uploads/2011/12/Sobo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800" y="1500174"/>
            <a:ext cx="6911662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-24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МОСКВА И ЕЕ ДОСТОПРИМЕЧАТЕЛЬНОСТИ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714092"/>
            <a:ext cx="9144000" cy="5847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СПАССКАЯ БАШНЯ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Picture 2" descr="http://img-fotki.yandex.ru/get/5814/130283026.4c/0_5fa21_353feabd_XL"/>
          <p:cNvPicPr>
            <a:picLocks noChangeAspect="1" noChangeArrowheads="1"/>
          </p:cNvPicPr>
          <p:nvPr/>
        </p:nvPicPr>
        <p:blipFill>
          <a:blip r:embed="rId2" cstate="print"/>
          <a:srcRect b="7430"/>
          <a:stretch>
            <a:fillRect/>
          </a:stretch>
        </p:blipFill>
        <p:spPr bwMode="auto">
          <a:xfrm>
            <a:off x="4449872" y="1428736"/>
            <a:ext cx="4479804" cy="51435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06" y="164305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На Спасской башне расположены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куранты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– самые главные часы страны.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-24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МОСКВА И ЕЕ ДОСТОПРИМЕЧАТЕЛЬНОСТИ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714092"/>
            <a:ext cx="9144000" cy="5847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ВЕЧНЫЙ ОГОНЬ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" name="Picture 18" descr="http://internika.org/sites/default/files/users/user4296/622.jpg?1260104706"/>
          <p:cNvPicPr>
            <a:picLocks noChangeAspect="1" noChangeArrowheads="1"/>
          </p:cNvPicPr>
          <p:nvPr/>
        </p:nvPicPr>
        <p:blipFill>
          <a:blip r:embed="rId2" cstate="print"/>
          <a:srcRect b="3480"/>
          <a:stretch>
            <a:fillRect/>
          </a:stretch>
        </p:blipFill>
        <p:spPr bwMode="auto">
          <a:xfrm>
            <a:off x="1214414" y="1357298"/>
            <a:ext cx="6667500" cy="435771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581271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Могила неизвестному солдату – мемориал «вечный огонь», воздвигнутый героям великой отечественной войны.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http://img0.liveinternet.ru/images/attach/c/8/100/689/100689124_4809770_b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115" y="928670"/>
            <a:ext cx="8661936" cy="566262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1"/>
            <a:ext cx="9144000" cy="7143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-288"/>
            <a:ext cx="9144000" cy="58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БЕРЕЗА И БАЛАЛАЙКА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7" name="Picture 8" descr="http://im2-tub-ru.yandex.net/i?id=17237336-02-7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4282" y="4515249"/>
            <a:ext cx="2071702" cy="2128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 cstate="print"/>
          <a:srcRect t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32702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ПРОГРАММНОЕ СОДЕРЖАНИЕ</a:t>
            </a:r>
            <a:endParaRPr lang="ru-RU" sz="360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077" name="Rectangle 1"/>
          <p:cNvSpPr>
            <a:spLocks noChangeArrowheads="1"/>
          </p:cNvSpPr>
          <p:nvPr/>
        </p:nvSpPr>
        <p:spPr bwMode="auto">
          <a:xfrm>
            <a:off x="285750" y="1264495"/>
            <a:ext cx="785812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  <a:tabLst>
                <a:tab pos="180975" algn="l"/>
              </a:tabLst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Закрепить знания о родной стране – России.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  <a:tabLst>
                <a:tab pos="180975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Расширить познания детей о символике России (гимн, герб, флаг) и ее символах (Москва, балалайка, береза, первый космонавт).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  <a:tabLst>
                <a:tab pos="180975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Познакомить с достопримечательностями Москвы.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  <a:tabLst>
                <a:tab pos="180975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Продолжить воспитание у детей чувства любви и гордости за свою страну, интереса к ее </a:t>
            </a:r>
          </a:p>
          <a:p>
            <a:pPr lvl="0">
              <a:lnSpc>
                <a:spcPct val="150000"/>
              </a:lnSpc>
              <a:tabLst>
                <a:tab pos="180975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истории.</a:t>
            </a:r>
            <a:endParaRPr lang="ru-RU" sz="2400" dirty="0">
              <a:solidFill>
                <a:srgbClr val="00206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 cstate="print"/>
          <a:srcRect t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32702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МАТЕРИАЛЫ И ОБОРУДОВАНИЕ: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077" name="Rectangle 1"/>
          <p:cNvSpPr>
            <a:spLocks noChangeArrowheads="1"/>
          </p:cNvSpPr>
          <p:nvPr/>
        </p:nvSpPr>
        <p:spPr bwMode="auto">
          <a:xfrm>
            <a:off x="285750" y="1264496"/>
            <a:ext cx="785812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  <a:tabLst>
                <a:tab pos="180975" algn="l"/>
              </a:tabLst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аудио записи («Гимн России», «Во поле береза стояла», игра балалайки).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  <a:tabLst>
                <a:tab pos="180975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наглядный материал: карта мира, портрет президента.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  <a:tabLst>
                <a:tab pos="180975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презентация о символике и символах России (флаг, герб, Москва и ее достопримечательности, Ю.А.Гагарин, береза, балалайка).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  <a:tabLst>
                <a:tab pos="180975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раздаточный материал для игры «Собери картинку» (достопримечательности Москвы).</a:t>
            </a:r>
            <a:endParaRPr lang="ru-RU" sz="2400" dirty="0">
              <a:solidFill>
                <a:srgbClr val="00206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 cstate="print"/>
          <a:srcRect t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32702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ХОД ЗАНЯТИЯ: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077" name="Rectangle 1"/>
          <p:cNvSpPr>
            <a:spLocks noChangeArrowheads="1"/>
          </p:cNvSpPr>
          <p:nvPr/>
        </p:nvSpPr>
        <p:spPr bwMode="auto">
          <a:xfrm>
            <a:off x="285750" y="1864665"/>
            <a:ext cx="7858125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1. Организационный момент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2. Основная часть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а) Флаг России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б) Герб России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в) Москва и ее достопримечательности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г) Игра «Собери картинку»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err="1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д</a:t>
            </a:r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) Береза. Физкультминутка. Балалайка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3. 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Заключительная часть</a:t>
            </a:r>
            <a:endParaRPr lang="ru-RU" sz="2800" dirty="0" smtClean="0">
              <a:solidFill>
                <a:srgbClr val="002060"/>
              </a:solidFill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 cstate="print"/>
          <a:srcRect t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32702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ФЛАГ РОССИИ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" name="Picture 2" descr="http://www.farshmag.com/published/publicdata/FARSHMAGWASS/attachments/SC/products_pictures/russia.preview_en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8643998" cy="500066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2285992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Цвет мира, наша страна миролюбива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714752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  <a:latin typeface="Comic Sans MS" pitchFamily="66" charset="0"/>
              </a:rPr>
              <a:t>Цвет веры, верности, народ любит свою страну, защищает её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5286388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  <a:latin typeface="Comic Sans MS" pitchFamily="66" charset="0"/>
              </a:rPr>
              <a:t>Цвет силы, это кровь пролитая за родину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farshmag.com/published/publicdata/FARSHMAGWASS/attachments/SC/products_pictures/russia.preview_en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744" y="4915148"/>
            <a:ext cx="2700000" cy="18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8" name="Picture 4" descr="http://www.streetbasket.ru/images/news/13/1378313/1378394_fec4f2f46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0397" y="3000372"/>
            <a:ext cx="2678925" cy="18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52" name="Picture 8" descr="http://img02.darudar.org/s600/00/01/7e/c7/7ec7f7ccbfbacb168d240f0cbb92edf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928670"/>
            <a:ext cx="2700000" cy="19288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54" name="Picture 10" descr="http://img0.liveinternet.ru/images/attach/b/3/41/187/41187309_0000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8444" y="928670"/>
            <a:ext cx="2695522" cy="19288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56" name="Picture 12" descr="http://img.liveinternet.ru/images/attach/3/15752/15752715_german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4915148"/>
            <a:ext cx="2643206" cy="18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0" y="1"/>
            <a:ext cx="9144000" cy="7143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58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ИГРА «НАЙДИ ФЛАГ РОССИИ»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 cstate="print"/>
          <a:srcRect t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2702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ГЕРБ РОССИИ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Picture 2" descr="http://img-fotki.yandex.ru/get/4714/99663160.6d/0_73ca6_406308ff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65" y="2936400"/>
            <a:ext cx="3619491" cy="37787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8" y="1428736"/>
            <a:ext cx="56435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У России величавой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На гербе орёл двуглавый,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Чтоб на запад, на восток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Он смотреть бы сразу мог.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Сильный, мудрый он и гордый.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Он – России дух свободный.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 cstate="print"/>
          <a:srcRect t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mg-fotki.yandex.ru/get/4714/99663160.6d/0_73ca6_406308ff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428736"/>
            <a:ext cx="3619491" cy="37787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156969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Над орлом расположена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корона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. Она обозначает, что Россия – свободная страна, живущая по своим законам. А охраняет эти законы президент, а раньше – царь.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500306"/>
            <a:ext cx="22145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Жезл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или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скипетр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– это символ власти.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2500306"/>
            <a:ext cx="2786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Шар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– обозначает нашу державу – страну, её могущество.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5371943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В центре орла расположен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герб Москвы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, на нем изображен Георгий Победоносец – покровитель города.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-24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МОСКВА И ЕЕ ДОСТОПРИМЕЧАТЕЛЬНОСТИ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Picture 14" descr="http://s001.radikal.ru/i194/1103/68/d9eb923ab6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82282"/>
            <a:ext cx="6786610" cy="5089958"/>
          </a:xfrm>
          <a:prstGeom prst="rect">
            <a:avLst/>
          </a:prstGeom>
          <a:noFill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714092"/>
            <a:ext cx="9144000" cy="5847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МОСКОВСКИЙ КРЕМЛЬ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407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Tatyana</dc:creator>
  <cp:lastModifiedBy>Василий</cp:lastModifiedBy>
  <cp:revision>20</cp:revision>
  <dcterms:created xsi:type="dcterms:W3CDTF">2013-06-25T18:26:09Z</dcterms:created>
  <dcterms:modified xsi:type="dcterms:W3CDTF">2015-03-15T21:09:04Z</dcterms:modified>
</cp:coreProperties>
</file>