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diagrams/quickStyle8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7" r:id="rId3"/>
    <p:sldId id="283" r:id="rId4"/>
    <p:sldId id="264" r:id="rId5"/>
    <p:sldId id="278" r:id="rId6"/>
    <p:sldId id="280" r:id="rId7"/>
    <p:sldId id="279" r:id="rId8"/>
    <p:sldId id="257" r:id="rId9"/>
    <p:sldId id="282" r:id="rId10"/>
    <p:sldId id="281" r:id="rId11"/>
    <p:sldId id="261" r:id="rId12"/>
    <p:sldId id="258" r:id="rId13"/>
    <p:sldId id="259" r:id="rId14"/>
    <p:sldId id="263" r:id="rId15"/>
    <p:sldId id="276" r:id="rId16"/>
    <p:sldId id="284" r:id="rId17"/>
    <p:sldId id="260" r:id="rId18"/>
    <p:sldId id="262" r:id="rId19"/>
    <p:sldId id="28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9900"/>
    <a:srgbClr val="FF0000"/>
    <a:srgbClr val="00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D6C042-83E3-43B3-A4E0-9D2DB208DA40}" type="doc">
      <dgm:prSet loTypeId="urn:microsoft.com/office/officeart/2005/8/layout/defaul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D3BB44CC-D22E-40BF-A2B6-DCAB84AFEFE5}">
      <dgm:prSet phldrT="[Текст]"/>
      <dgm:spPr>
        <a:noFill/>
      </dgm:spPr>
      <dgm:t>
        <a:bodyPr/>
        <a:lstStyle/>
        <a:p>
          <a:r>
            <a:rPr lang="ru-RU" smtClean="0">
              <a:latin typeface="Georgia" pitchFamily="18" charset="0"/>
            </a:rPr>
            <a:t>Непосредственно образовательная деятельность</a:t>
          </a:r>
          <a:endParaRPr lang="ru-RU" dirty="0">
            <a:latin typeface="Georgia" pitchFamily="18" charset="0"/>
          </a:endParaRPr>
        </a:p>
      </dgm:t>
    </dgm:pt>
    <dgm:pt modelId="{3B3D6C84-F10E-40AF-A225-55AA7B151A0B}" type="parTrans" cxnId="{DF8E1DCE-FCA1-4165-B7FD-00A76AE431D9}">
      <dgm:prSet/>
      <dgm:spPr/>
      <dgm:t>
        <a:bodyPr/>
        <a:lstStyle/>
        <a:p>
          <a:endParaRPr lang="ru-RU"/>
        </a:p>
      </dgm:t>
    </dgm:pt>
    <dgm:pt modelId="{66748736-2D6F-4F74-88D8-59316876D3D6}" type="sibTrans" cxnId="{DF8E1DCE-FCA1-4165-B7FD-00A76AE431D9}">
      <dgm:prSet/>
      <dgm:spPr/>
      <dgm:t>
        <a:bodyPr/>
        <a:lstStyle/>
        <a:p>
          <a:endParaRPr lang="ru-RU"/>
        </a:p>
      </dgm:t>
    </dgm:pt>
    <dgm:pt modelId="{75FE30B4-AB19-4DDD-BCC3-7190C5148BE4}">
      <dgm:prSet phldrT="[Текст]"/>
      <dgm:spPr>
        <a:noFill/>
      </dgm:spPr>
      <dgm:t>
        <a:bodyPr/>
        <a:lstStyle/>
        <a:p>
          <a:r>
            <a:rPr lang="ru-RU" smtClean="0">
              <a:latin typeface="Georgia" pitchFamily="18" charset="0"/>
            </a:rPr>
            <a:t>Совместная деятельность </a:t>
          </a:r>
        </a:p>
        <a:p>
          <a:r>
            <a:rPr lang="ru-RU" smtClean="0">
              <a:latin typeface="Georgia" pitchFamily="18" charset="0"/>
            </a:rPr>
            <a:t>( режимные моменты)</a:t>
          </a:r>
          <a:endParaRPr lang="ru-RU" dirty="0">
            <a:latin typeface="Georgia" pitchFamily="18" charset="0"/>
          </a:endParaRPr>
        </a:p>
      </dgm:t>
    </dgm:pt>
    <dgm:pt modelId="{E98B572A-B5DD-4DCF-B6E9-F1629F3F5599}" type="parTrans" cxnId="{85894890-B034-4CBB-9CA3-5C5159EDC8E8}">
      <dgm:prSet/>
      <dgm:spPr/>
      <dgm:t>
        <a:bodyPr/>
        <a:lstStyle/>
        <a:p>
          <a:endParaRPr lang="ru-RU"/>
        </a:p>
      </dgm:t>
    </dgm:pt>
    <dgm:pt modelId="{05223996-1C6A-4362-97F8-4742E98010F5}" type="sibTrans" cxnId="{85894890-B034-4CBB-9CA3-5C5159EDC8E8}">
      <dgm:prSet/>
      <dgm:spPr/>
      <dgm:t>
        <a:bodyPr/>
        <a:lstStyle/>
        <a:p>
          <a:endParaRPr lang="ru-RU"/>
        </a:p>
      </dgm:t>
    </dgm:pt>
    <dgm:pt modelId="{372D92CE-E81D-47E1-A8FE-5D3CC7B1B583}">
      <dgm:prSet phldrT="[Текст]"/>
      <dgm:spPr>
        <a:noFill/>
      </dgm:spPr>
      <dgm:t>
        <a:bodyPr/>
        <a:lstStyle/>
        <a:p>
          <a:r>
            <a:rPr lang="ru-RU" dirty="0" smtClean="0">
              <a:latin typeface="Georgia" pitchFamily="18" charset="0"/>
            </a:rPr>
            <a:t>Самостоятельная деятельность детей</a:t>
          </a:r>
          <a:endParaRPr lang="ru-RU" dirty="0">
            <a:latin typeface="Georgia" pitchFamily="18" charset="0"/>
          </a:endParaRPr>
        </a:p>
      </dgm:t>
    </dgm:pt>
    <dgm:pt modelId="{A78ADC95-7951-4852-A71F-062E7F09F306}" type="parTrans" cxnId="{68DAB861-901C-454F-819C-83A897A2AD7B}">
      <dgm:prSet/>
      <dgm:spPr/>
      <dgm:t>
        <a:bodyPr/>
        <a:lstStyle/>
        <a:p>
          <a:endParaRPr lang="ru-RU"/>
        </a:p>
      </dgm:t>
    </dgm:pt>
    <dgm:pt modelId="{588AFED7-ADB6-430E-8B59-918340C3551F}" type="sibTrans" cxnId="{68DAB861-901C-454F-819C-83A897A2AD7B}">
      <dgm:prSet/>
      <dgm:spPr/>
      <dgm:t>
        <a:bodyPr/>
        <a:lstStyle/>
        <a:p>
          <a:endParaRPr lang="ru-RU"/>
        </a:p>
      </dgm:t>
    </dgm:pt>
    <dgm:pt modelId="{13EA7D51-13B8-4925-84F6-702770017B71}">
      <dgm:prSet phldrT="[Текст]"/>
      <dgm:spPr>
        <a:noFill/>
      </dgm:spPr>
      <dgm:t>
        <a:bodyPr/>
        <a:lstStyle/>
        <a:p>
          <a:r>
            <a:rPr lang="ru-RU" dirty="0" smtClean="0">
              <a:latin typeface="Georgia" pitchFamily="18" charset="0"/>
            </a:rPr>
            <a:t>Взаимодействие с родителями</a:t>
          </a:r>
          <a:endParaRPr lang="ru-RU" dirty="0">
            <a:latin typeface="Georgia" pitchFamily="18" charset="0"/>
          </a:endParaRPr>
        </a:p>
      </dgm:t>
    </dgm:pt>
    <dgm:pt modelId="{4F4A3526-9FF8-402A-B943-C0ABAF2DCE45}" type="parTrans" cxnId="{0DF7A527-D07C-48C1-A8DC-F7B64C01EE60}">
      <dgm:prSet/>
      <dgm:spPr/>
      <dgm:t>
        <a:bodyPr/>
        <a:lstStyle/>
        <a:p>
          <a:endParaRPr lang="ru-RU"/>
        </a:p>
      </dgm:t>
    </dgm:pt>
    <dgm:pt modelId="{2D15EAB4-8E4E-4687-B685-16316C83BD40}" type="sibTrans" cxnId="{0DF7A527-D07C-48C1-A8DC-F7B64C01EE60}">
      <dgm:prSet/>
      <dgm:spPr/>
      <dgm:t>
        <a:bodyPr/>
        <a:lstStyle/>
        <a:p>
          <a:endParaRPr lang="ru-RU"/>
        </a:p>
      </dgm:t>
    </dgm:pt>
    <dgm:pt modelId="{11F841D9-2EBE-4863-83E0-FFF5AB93EA85}" type="pres">
      <dgm:prSet presAssocID="{44D6C042-83E3-43B3-A4E0-9D2DB208DA4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EA797BB-2357-473F-938E-6226B542DD84}" type="pres">
      <dgm:prSet presAssocID="{D3BB44CC-D22E-40BF-A2B6-DCAB84AFEFE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F087F6-A53B-47EC-ACFE-3FC96A78570E}" type="pres">
      <dgm:prSet presAssocID="{66748736-2D6F-4F74-88D8-59316876D3D6}" presName="sibTrans" presStyleCnt="0"/>
      <dgm:spPr/>
      <dgm:t>
        <a:bodyPr/>
        <a:lstStyle/>
        <a:p>
          <a:endParaRPr lang="ru-RU"/>
        </a:p>
      </dgm:t>
    </dgm:pt>
    <dgm:pt modelId="{592CB018-6234-4181-9B4C-DC9C953E39E9}" type="pres">
      <dgm:prSet presAssocID="{75FE30B4-AB19-4DDD-BCC3-7190C5148BE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982283-1962-4998-8F37-4E8A6A41CB4C}" type="pres">
      <dgm:prSet presAssocID="{05223996-1C6A-4362-97F8-4742E98010F5}" presName="sibTrans" presStyleCnt="0"/>
      <dgm:spPr/>
      <dgm:t>
        <a:bodyPr/>
        <a:lstStyle/>
        <a:p>
          <a:endParaRPr lang="ru-RU"/>
        </a:p>
      </dgm:t>
    </dgm:pt>
    <dgm:pt modelId="{6D50AC9E-70EF-43CF-BC72-2DDDB2D27227}" type="pres">
      <dgm:prSet presAssocID="{372D92CE-E81D-47E1-A8FE-5D3CC7B1B58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691246-17A1-42B3-A112-9CFFEAEB48DF}" type="pres">
      <dgm:prSet presAssocID="{588AFED7-ADB6-430E-8B59-918340C3551F}" presName="sibTrans" presStyleCnt="0"/>
      <dgm:spPr/>
      <dgm:t>
        <a:bodyPr/>
        <a:lstStyle/>
        <a:p>
          <a:endParaRPr lang="ru-RU"/>
        </a:p>
      </dgm:t>
    </dgm:pt>
    <dgm:pt modelId="{9BE23A9C-E912-4797-B748-AD7493FB3A5B}" type="pres">
      <dgm:prSet presAssocID="{13EA7D51-13B8-4925-84F6-702770017B7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76584F6-A44F-4636-9A87-FBE490BA525D}" type="presOf" srcId="{13EA7D51-13B8-4925-84F6-702770017B71}" destId="{9BE23A9C-E912-4797-B748-AD7493FB3A5B}" srcOrd="0" destOrd="0" presId="urn:microsoft.com/office/officeart/2005/8/layout/default"/>
    <dgm:cxn modelId="{C4946A61-BA60-42A9-BEC8-BA444A53DC36}" type="presOf" srcId="{372D92CE-E81D-47E1-A8FE-5D3CC7B1B583}" destId="{6D50AC9E-70EF-43CF-BC72-2DDDB2D27227}" srcOrd="0" destOrd="0" presId="urn:microsoft.com/office/officeart/2005/8/layout/default"/>
    <dgm:cxn modelId="{DF8E1DCE-FCA1-4165-B7FD-00A76AE431D9}" srcId="{44D6C042-83E3-43B3-A4E0-9D2DB208DA40}" destId="{D3BB44CC-D22E-40BF-A2B6-DCAB84AFEFE5}" srcOrd="0" destOrd="0" parTransId="{3B3D6C84-F10E-40AF-A225-55AA7B151A0B}" sibTransId="{66748736-2D6F-4F74-88D8-59316876D3D6}"/>
    <dgm:cxn modelId="{0DF7A527-D07C-48C1-A8DC-F7B64C01EE60}" srcId="{44D6C042-83E3-43B3-A4E0-9D2DB208DA40}" destId="{13EA7D51-13B8-4925-84F6-702770017B71}" srcOrd="3" destOrd="0" parTransId="{4F4A3526-9FF8-402A-B943-C0ABAF2DCE45}" sibTransId="{2D15EAB4-8E4E-4687-B685-16316C83BD40}"/>
    <dgm:cxn modelId="{A8CC2328-1AB7-4549-A589-6E6C4182B893}" type="presOf" srcId="{75FE30B4-AB19-4DDD-BCC3-7190C5148BE4}" destId="{592CB018-6234-4181-9B4C-DC9C953E39E9}" srcOrd="0" destOrd="0" presId="urn:microsoft.com/office/officeart/2005/8/layout/default"/>
    <dgm:cxn modelId="{85894890-B034-4CBB-9CA3-5C5159EDC8E8}" srcId="{44D6C042-83E3-43B3-A4E0-9D2DB208DA40}" destId="{75FE30B4-AB19-4DDD-BCC3-7190C5148BE4}" srcOrd="1" destOrd="0" parTransId="{E98B572A-B5DD-4DCF-B6E9-F1629F3F5599}" sibTransId="{05223996-1C6A-4362-97F8-4742E98010F5}"/>
    <dgm:cxn modelId="{68DAB861-901C-454F-819C-83A897A2AD7B}" srcId="{44D6C042-83E3-43B3-A4E0-9D2DB208DA40}" destId="{372D92CE-E81D-47E1-A8FE-5D3CC7B1B583}" srcOrd="2" destOrd="0" parTransId="{A78ADC95-7951-4852-A71F-062E7F09F306}" sibTransId="{588AFED7-ADB6-430E-8B59-918340C3551F}"/>
    <dgm:cxn modelId="{F86FD5C0-C270-4A00-9673-3C7CEAB805E6}" type="presOf" srcId="{44D6C042-83E3-43B3-A4E0-9D2DB208DA40}" destId="{11F841D9-2EBE-4863-83E0-FFF5AB93EA85}" srcOrd="0" destOrd="0" presId="urn:microsoft.com/office/officeart/2005/8/layout/default"/>
    <dgm:cxn modelId="{ED7D774C-95BA-4925-AECF-6457815A72EE}" type="presOf" srcId="{D3BB44CC-D22E-40BF-A2B6-DCAB84AFEFE5}" destId="{8EA797BB-2357-473F-938E-6226B542DD84}" srcOrd="0" destOrd="0" presId="urn:microsoft.com/office/officeart/2005/8/layout/default"/>
    <dgm:cxn modelId="{4CBE6292-D08B-4236-AA41-D0AB5066282A}" type="presParOf" srcId="{11F841D9-2EBE-4863-83E0-FFF5AB93EA85}" destId="{8EA797BB-2357-473F-938E-6226B542DD84}" srcOrd="0" destOrd="0" presId="urn:microsoft.com/office/officeart/2005/8/layout/default"/>
    <dgm:cxn modelId="{6D4DAFD5-84D9-4D90-A076-4AD744E9E95F}" type="presParOf" srcId="{11F841D9-2EBE-4863-83E0-FFF5AB93EA85}" destId="{81F087F6-A53B-47EC-ACFE-3FC96A78570E}" srcOrd="1" destOrd="0" presId="urn:microsoft.com/office/officeart/2005/8/layout/default"/>
    <dgm:cxn modelId="{F110FF23-3014-4F45-B88F-4952BBA27197}" type="presParOf" srcId="{11F841D9-2EBE-4863-83E0-FFF5AB93EA85}" destId="{592CB018-6234-4181-9B4C-DC9C953E39E9}" srcOrd="2" destOrd="0" presId="urn:microsoft.com/office/officeart/2005/8/layout/default"/>
    <dgm:cxn modelId="{10107901-A900-4C61-8901-7A1D0C9325ED}" type="presParOf" srcId="{11F841D9-2EBE-4863-83E0-FFF5AB93EA85}" destId="{2B982283-1962-4998-8F37-4E8A6A41CB4C}" srcOrd="3" destOrd="0" presId="urn:microsoft.com/office/officeart/2005/8/layout/default"/>
    <dgm:cxn modelId="{B4F3AEC2-366F-46C8-A233-4013EA810B42}" type="presParOf" srcId="{11F841D9-2EBE-4863-83E0-FFF5AB93EA85}" destId="{6D50AC9E-70EF-43CF-BC72-2DDDB2D27227}" srcOrd="4" destOrd="0" presId="urn:microsoft.com/office/officeart/2005/8/layout/default"/>
    <dgm:cxn modelId="{C6FD7AA7-0808-41A4-BDC8-1BE53D0539D7}" type="presParOf" srcId="{11F841D9-2EBE-4863-83E0-FFF5AB93EA85}" destId="{67691246-17A1-42B3-A112-9CFFEAEB48DF}" srcOrd="5" destOrd="0" presId="urn:microsoft.com/office/officeart/2005/8/layout/default"/>
    <dgm:cxn modelId="{9E480350-9EF6-4555-850E-CA8385A39307}" type="presParOf" srcId="{11F841D9-2EBE-4863-83E0-FFF5AB93EA85}" destId="{9BE23A9C-E912-4797-B748-AD7493FB3A5B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78E18E-BC08-408F-8EF5-1907F70134B1}" type="doc">
      <dgm:prSet loTypeId="urn:microsoft.com/office/officeart/2005/8/layout/pyramid2" loCatId="list" qsTypeId="urn:microsoft.com/office/officeart/2005/8/quickstyle/3d5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23C18355-254B-4F3B-A8E8-33D33E3D54D5}">
      <dgm:prSet phldrT="[Текст]"/>
      <dgm:spPr>
        <a:ln>
          <a:solidFill>
            <a:srgbClr val="FF0000"/>
          </a:solidFill>
        </a:ln>
      </dgm:spPr>
      <dgm:t>
        <a:bodyPr/>
        <a:lstStyle/>
        <a:p>
          <a:r>
            <a:rPr lang="ru-RU" b="1" dirty="0" smtClean="0">
              <a:latin typeface="Georgia" pitchFamily="18" charset="0"/>
            </a:rPr>
            <a:t>Игровая  деятельность (ведущая)</a:t>
          </a:r>
          <a:endParaRPr lang="ru-RU" b="1" dirty="0">
            <a:latin typeface="Georgia" pitchFamily="18" charset="0"/>
          </a:endParaRPr>
        </a:p>
      </dgm:t>
    </dgm:pt>
    <dgm:pt modelId="{719A1BB9-0391-4C71-8233-BEAC6A62F8C0}" type="parTrans" cxnId="{29D05B1A-77FD-4487-978A-9DDF302BF7E0}">
      <dgm:prSet/>
      <dgm:spPr/>
      <dgm:t>
        <a:bodyPr/>
        <a:lstStyle/>
        <a:p>
          <a:endParaRPr lang="ru-RU"/>
        </a:p>
      </dgm:t>
    </dgm:pt>
    <dgm:pt modelId="{365995F7-36C4-41DE-9814-CCEE6CE15746}" type="sibTrans" cxnId="{29D05B1A-77FD-4487-978A-9DDF302BF7E0}">
      <dgm:prSet/>
      <dgm:spPr/>
      <dgm:t>
        <a:bodyPr/>
        <a:lstStyle/>
        <a:p>
          <a:endParaRPr lang="ru-RU"/>
        </a:p>
      </dgm:t>
    </dgm:pt>
    <dgm:pt modelId="{89BDBF99-BA2A-41CA-8FE5-A1A40FFF7037}">
      <dgm:prSet/>
      <dgm:spPr>
        <a:ln>
          <a:solidFill>
            <a:srgbClr val="FFC000"/>
          </a:solidFill>
        </a:ln>
      </dgm:spPr>
      <dgm:t>
        <a:bodyPr/>
        <a:lstStyle/>
        <a:p>
          <a:r>
            <a:rPr lang="ru-RU" b="1" dirty="0" smtClean="0">
              <a:latin typeface="Georgia" pitchFamily="18" charset="0"/>
            </a:rPr>
            <a:t>Коммуникативная</a:t>
          </a:r>
        </a:p>
      </dgm:t>
    </dgm:pt>
    <dgm:pt modelId="{4B38C75E-92B4-441C-BF1B-90875659CE61}" type="parTrans" cxnId="{1DCE2B69-DC2D-451A-A769-8AAFCA8CB414}">
      <dgm:prSet/>
      <dgm:spPr/>
      <dgm:t>
        <a:bodyPr/>
        <a:lstStyle/>
        <a:p>
          <a:endParaRPr lang="ru-RU"/>
        </a:p>
      </dgm:t>
    </dgm:pt>
    <dgm:pt modelId="{02470D1E-0341-420C-8581-C7675F2052C8}" type="sibTrans" cxnId="{1DCE2B69-DC2D-451A-A769-8AAFCA8CB414}">
      <dgm:prSet/>
      <dgm:spPr/>
      <dgm:t>
        <a:bodyPr/>
        <a:lstStyle/>
        <a:p>
          <a:endParaRPr lang="ru-RU"/>
        </a:p>
      </dgm:t>
    </dgm:pt>
    <dgm:pt modelId="{B8B091C9-B4B9-4182-A4F5-36CF61ED33AC}">
      <dgm:prSet/>
      <dgm:spPr>
        <a:ln>
          <a:solidFill>
            <a:srgbClr val="FFFF00"/>
          </a:solidFill>
        </a:ln>
      </dgm:spPr>
      <dgm:t>
        <a:bodyPr/>
        <a:lstStyle/>
        <a:p>
          <a:r>
            <a:rPr lang="ru-RU" b="1" dirty="0" smtClean="0">
              <a:latin typeface="Georgia" pitchFamily="18" charset="0"/>
            </a:rPr>
            <a:t>Трудовая</a:t>
          </a:r>
        </a:p>
      </dgm:t>
    </dgm:pt>
    <dgm:pt modelId="{DE4FCEA7-50E4-403F-9A22-FEA2AD965FCC}" type="parTrans" cxnId="{00B60610-70F1-44B6-8F27-F210163CC7C1}">
      <dgm:prSet/>
      <dgm:spPr/>
      <dgm:t>
        <a:bodyPr/>
        <a:lstStyle/>
        <a:p>
          <a:endParaRPr lang="ru-RU"/>
        </a:p>
      </dgm:t>
    </dgm:pt>
    <dgm:pt modelId="{AD2AE3B9-7B2D-4AB7-85F0-F7E2EA2CEBEC}" type="sibTrans" cxnId="{00B60610-70F1-44B6-8F27-F210163CC7C1}">
      <dgm:prSet/>
      <dgm:spPr/>
      <dgm:t>
        <a:bodyPr/>
        <a:lstStyle/>
        <a:p>
          <a:endParaRPr lang="ru-RU"/>
        </a:p>
      </dgm:t>
    </dgm:pt>
    <dgm:pt modelId="{51D88B40-277B-49D5-98C1-97243FC98004}">
      <dgm:prSet/>
      <dgm:spPr/>
      <dgm:t>
        <a:bodyPr/>
        <a:lstStyle/>
        <a:p>
          <a:r>
            <a:rPr lang="ru-RU" b="1" dirty="0" smtClean="0">
              <a:latin typeface="Georgia" pitchFamily="18" charset="0"/>
            </a:rPr>
            <a:t>Познавательно-исследовательская</a:t>
          </a:r>
        </a:p>
      </dgm:t>
    </dgm:pt>
    <dgm:pt modelId="{E1B50FF6-CF76-4B74-A4BC-8FBAEF7B7CDC}" type="parTrans" cxnId="{33D74819-E67B-48F2-8B1D-921D22BBA611}">
      <dgm:prSet/>
      <dgm:spPr/>
      <dgm:t>
        <a:bodyPr/>
        <a:lstStyle/>
        <a:p>
          <a:endParaRPr lang="ru-RU"/>
        </a:p>
      </dgm:t>
    </dgm:pt>
    <dgm:pt modelId="{753E3ECF-919A-41C4-9541-68F2737A2096}" type="sibTrans" cxnId="{33D74819-E67B-48F2-8B1D-921D22BBA611}">
      <dgm:prSet/>
      <dgm:spPr/>
      <dgm:t>
        <a:bodyPr/>
        <a:lstStyle/>
        <a:p>
          <a:endParaRPr lang="ru-RU"/>
        </a:p>
      </dgm:t>
    </dgm:pt>
    <dgm:pt modelId="{352E493D-7893-4C56-834F-C73EAF0F0082}">
      <dgm:prSet/>
      <dgm:spPr>
        <a:ln>
          <a:solidFill>
            <a:srgbClr val="00B0F0"/>
          </a:solidFill>
        </a:ln>
      </dgm:spPr>
      <dgm:t>
        <a:bodyPr/>
        <a:lstStyle/>
        <a:p>
          <a:r>
            <a:rPr lang="ru-RU" b="1" dirty="0" smtClean="0">
              <a:latin typeface="Georgia" pitchFamily="18" charset="0"/>
            </a:rPr>
            <a:t>Продуктивная </a:t>
          </a:r>
        </a:p>
      </dgm:t>
    </dgm:pt>
    <dgm:pt modelId="{E1C27F5C-F484-4561-A826-082AD736616A}" type="parTrans" cxnId="{8B10A662-90D8-44B9-BBDF-0CA45FAA9B92}">
      <dgm:prSet/>
      <dgm:spPr/>
      <dgm:t>
        <a:bodyPr/>
        <a:lstStyle/>
        <a:p>
          <a:endParaRPr lang="ru-RU"/>
        </a:p>
      </dgm:t>
    </dgm:pt>
    <dgm:pt modelId="{61151806-E311-4FCA-8F4E-4DE512C5148B}" type="sibTrans" cxnId="{8B10A662-90D8-44B9-BBDF-0CA45FAA9B92}">
      <dgm:prSet/>
      <dgm:spPr/>
      <dgm:t>
        <a:bodyPr/>
        <a:lstStyle/>
        <a:p>
          <a:endParaRPr lang="ru-RU"/>
        </a:p>
      </dgm:t>
    </dgm:pt>
    <dgm:pt modelId="{1A7F4EFD-E0EE-43A0-9F4F-462C86E70B2A}">
      <dgm:prSet/>
      <dgm:spPr>
        <a:ln>
          <a:solidFill>
            <a:srgbClr val="0070C0"/>
          </a:solidFill>
        </a:ln>
      </dgm:spPr>
      <dgm:t>
        <a:bodyPr/>
        <a:lstStyle/>
        <a:p>
          <a:r>
            <a:rPr lang="ru-RU" b="1" dirty="0" smtClean="0">
              <a:latin typeface="Georgia" pitchFamily="18" charset="0"/>
            </a:rPr>
            <a:t>Музыкально-художественная</a:t>
          </a:r>
        </a:p>
      </dgm:t>
    </dgm:pt>
    <dgm:pt modelId="{036E393B-0049-4CEE-A53F-5CAF2DED8B26}" type="parTrans" cxnId="{9FF9F71F-156E-42D5-BF45-430D9F0D2C5B}">
      <dgm:prSet/>
      <dgm:spPr/>
      <dgm:t>
        <a:bodyPr/>
        <a:lstStyle/>
        <a:p>
          <a:endParaRPr lang="ru-RU"/>
        </a:p>
      </dgm:t>
    </dgm:pt>
    <dgm:pt modelId="{F8B30B88-BBE7-4C39-A84A-3BC8D7287F44}" type="sibTrans" cxnId="{9FF9F71F-156E-42D5-BF45-430D9F0D2C5B}">
      <dgm:prSet/>
      <dgm:spPr/>
      <dgm:t>
        <a:bodyPr/>
        <a:lstStyle/>
        <a:p>
          <a:endParaRPr lang="ru-RU"/>
        </a:p>
      </dgm:t>
    </dgm:pt>
    <dgm:pt modelId="{064978E7-5E80-448B-8A2E-33DB8EB4662C}">
      <dgm:prSet/>
      <dgm:spPr>
        <a:ln>
          <a:solidFill>
            <a:srgbClr val="7030A0"/>
          </a:solidFill>
        </a:ln>
      </dgm:spPr>
      <dgm:t>
        <a:bodyPr/>
        <a:lstStyle/>
        <a:p>
          <a:r>
            <a:rPr lang="ru-RU" b="1" dirty="0" smtClean="0">
              <a:latin typeface="Georgia" pitchFamily="18" charset="0"/>
            </a:rPr>
            <a:t>Чтение </a:t>
          </a:r>
          <a:endParaRPr lang="ru-RU" b="1" dirty="0">
            <a:latin typeface="Georgia" pitchFamily="18" charset="0"/>
          </a:endParaRPr>
        </a:p>
      </dgm:t>
    </dgm:pt>
    <dgm:pt modelId="{7CB8D6D7-8039-4D2A-B9AC-337E9D04031A}" type="parTrans" cxnId="{E5593BE7-1698-4C03-A405-914D6991224D}">
      <dgm:prSet/>
      <dgm:spPr/>
      <dgm:t>
        <a:bodyPr/>
        <a:lstStyle/>
        <a:p>
          <a:endParaRPr lang="ru-RU"/>
        </a:p>
      </dgm:t>
    </dgm:pt>
    <dgm:pt modelId="{252512C8-F2C6-4055-8A39-D556B0168B8C}" type="sibTrans" cxnId="{E5593BE7-1698-4C03-A405-914D6991224D}">
      <dgm:prSet/>
      <dgm:spPr/>
      <dgm:t>
        <a:bodyPr/>
        <a:lstStyle/>
        <a:p>
          <a:endParaRPr lang="ru-RU"/>
        </a:p>
      </dgm:t>
    </dgm:pt>
    <dgm:pt modelId="{F51681C1-7E7E-4D97-B36F-9077FB9191D4}" type="pres">
      <dgm:prSet presAssocID="{D478E18E-BC08-408F-8EF5-1907F70134B1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A60D5551-70B5-440E-BA37-44E7D069CFDF}" type="pres">
      <dgm:prSet presAssocID="{D478E18E-BC08-408F-8EF5-1907F70134B1}" presName="pyramid" presStyleLbl="node1" presStyleIdx="0" presStyleCnt="1" custLinFactNeighborX="15099" custLinFactNeighborY="632"/>
      <dgm:spPr>
        <a:ln>
          <a:solidFill>
            <a:srgbClr val="00B0F0"/>
          </a:solidFill>
        </a:ln>
      </dgm:spPr>
      <dgm:t>
        <a:bodyPr/>
        <a:lstStyle/>
        <a:p>
          <a:endParaRPr lang="ru-RU"/>
        </a:p>
      </dgm:t>
    </dgm:pt>
    <dgm:pt modelId="{1E6B34E6-C8F9-4969-9EC0-AA2AC91FCBB7}" type="pres">
      <dgm:prSet presAssocID="{D478E18E-BC08-408F-8EF5-1907F70134B1}" presName="theList" presStyleCnt="0"/>
      <dgm:spPr/>
      <dgm:t>
        <a:bodyPr/>
        <a:lstStyle/>
        <a:p>
          <a:endParaRPr lang="ru-RU"/>
        </a:p>
      </dgm:t>
    </dgm:pt>
    <dgm:pt modelId="{BDAB8325-AA70-4BEF-9361-C20E3F26156D}" type="pres">
      <dgm:prSet presAssocID="{23C18355-254B-4F3B-A8E8-33D33E3D54D5}" presName="aNode" presStyleLbl="fgAcc1" presStyleIdx="0" presStyleCnt="7" custLinFactY="-1510" custLinFactNeighborX="14841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B215BD-8C2F-418E-8712-3CFCAB48EFF4}" type="pres">
      <dgm:prSet presAssocID="{23C18355-254B-4F3B-A8E8-33D33E3D54D5}" presName="aSpace" presStyleCnt="0"/>
      <dgm:spPr/>
      <dgm:t>
        <a:bodyPr/>
        <a:lstStyle/>
        <a:p>
          <a:endParaRPr lang="ru-RU"/>
        </a:p>
      </dgm:t>
    </dgm:pt>
    <dgm:pt modelId="{32FB35CD-2477-4784-85DC-36FEECE5D62F}" type="pres">
      <dgm:prSet presAssocID="{89BDBF99-BA2A-41CA-8FE5-A1A40FFF7037}" presName="aNode" presStyleLbl="fgAcc1" presStyleIdx="1" presStyleCnt="7" custLinFactNeighborX="14841" custLinFactNeighborY="-95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5AE12E-FB91-4820-A3E0-A17211D3BBD7}" type="pres">
      <dgm:prSet presAssocID="{89BDBF99-BA2A-41CA-8FE5-A1A40FFF7037}" presName="aSpace" presStyleCnt="0"/>
      <dgm:spPr/>
      <dgm:t>
        <a:bodyPr/>
        <a:lstStyle/>
        <a:p>
          <a:endParaRPr lang="ru-RU"/>
        </a:p>
      </dgm:t>
    </dgm:pt>
    <dgm:pt modelId="{8D9131E5-D09D-40E0-A1AB-3B6797AA019F}" type="pres">
      <dgm:prSet presAssocID="{B8B091C9-B4B9-4182-A4F5-36CF61ED33AC}" presName="aNode" presStyleLbl="fgAcc1" presStyleIdx="2" presStyleCnt="7" custLinFactNeighborX="14841" custLinFactNeighborY="930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1144F9-8091-4984-BF51-F07CCF34E4B0}" type="pres">
      <dgm:prSet presAssocID="{B8B091C9-B4B9-4182-A4F5-36CF61ED33AC}" presName="aSpace" presStyleCnt="0"/>
      <dgm:spPr/>
      <dgm:t>
        <a:bodyPr/>
        <a:lstStyle/>
        <a:p>
          <a:endParaRPr lang="ru-RU"/>
        </a:p>
      </dgm:t>
    </dgm:pt>
    <dgm:pt modelId="{B585728E-B20C-424D-A2AE-FF5C87AF3767}" type="pres">
      <dgm:prSet presAssocID="{51D88B40-277B-49D5-98C1-97243FC98004}" presName="aNode" presStyleLbl="fgAcc1" presStyleIdx="3" presStyleCnt="7" custLinFactY="11955" custLinFactNeighborX="14841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C02F5F-C8C0-48CF-9288-5B2166750E7A}" type="pres">
      <dgm:prSet presAssocID="{51D88B40-277B-49D5-98C1-97243FC98004}" presName="aSpace" presStyleCnt="0"/>
      <dgm:spPr/>
      <dgm:t>
        <a:bodyPr/>
        <a:lstStyle/>
        <a:p>
          <a:endParaRPr lang="ru-RU"/>
        </a:p>
      </dgm:t>
    </dgm:pt>
    <dgm:pt modelId="{F3ED1E3A-CBA5-4AEA-BB00-4A25562BFEA8}" type="pres">
      <dgm:prSet presAssocID="{352E493D-7893-4C56-834F-C73EAF0F0082}" presName="aNode" presStyleLbl="fgAcc1" presStyleIdx="4" presStyleCnt="7" custLinFactY="24777" custLinFactNeighborX="17289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6D403B-3440-4FFA-9C46-6DBDDCE27429}" type="pres">
      <dgm:prSet presAssocID="{352E493D-7893-4C56-834F-C73EAF0F0082}" presName="aSpace" presStyleCnt="0"/>
      <dgm:spPr/>
      <dgm:t>
        <a:bodyPr/>
        <a:lstStyle/>
        <a:p>
          <a:endParaRPr lang="ru-RU"/>
        </a:p>
      </dgm:t>
    </dgm:pt>
    <dgm:pt modelId="{8DA132B4-0BF8-4A7E-8A59-886CC069958C}" type="pres">
      <dgm:prSet presAssocID="{1A7F4EFD-E0EE-43A0-9F4F-462C86E70B2A}" presName="aNode" presStyleLbl="fgAcc1" presStyleIdx="5" presStyleCnt="7" custLinFactY="37599" custLinFactNeighborX="17289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630D3F-FA19-40FB-B5D5-84536C7769E6}" type="pres">
      <dgm:prSet presAssocID="{1A7F4EFD-E0EE-43A0-9F4F-462C86E70B2A}" presName="aSpace" presStyleCnt="0"/>
      <dgm:spPr/>
      <dgm:t>
        <a:bodyPr/>
        <a:lstStyle/>
        <a:p>
          <a:endParaRPr lang="ru-RU"/>
        </a:p>
      </dgm:t>
    </dgm:pt>
    <dgm:pt modelId="{1D9D44EC-8EA2-4DE1-9FA6-F73D86ECFB1C}" type="pres">
      <dgm:prSet presAssocID="{064978E7-5E80-448B-8A2E-33DB8EB4662C}" presName="aNode" presStyleLbl="fgAcc1" presStyleIdx="6" presStyleCnt="7" custLinFactY="66086" custLinFactNeighborX="17289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055F9C-09C3-4568-91D6-EDD6B09C06C7}" type="pres">
      <dgm:prSet presAssocID="{064978E7-5E80-448B-8A2E-33DB8EB4662C}" presName="aSpace" presStyleCnt="0"/>
      <dgm:spPr/>
      <dgm:t>
        <a:bodyPr/>
        <a:lstStyle/>
        <a:p>
          <a:endParaRPr lang="ru-RU"/>
        </a:p>
      </dgm:t>
    </dgm:pt>
  </dgm:ptLst>
  <dgm:cxnLst>
    <dgm:cxn modelId="{805EB075-586A-4055-AC53-46382535C444}" type="presOf" srcId="{064978E7-5E80-448B-8A2E-33DB8EB4662C}" destId="{1D9D44EC-8EA2-4DE1-9FA6-F73D86ECFB1C}" srcOrd="0" destOrd="0" presId="urn:microsoft.com/office/officeart/2005/8/layout/pyramid2"/>
    <dgm:cxn modelId="{29D05B1A-77FD-4487-978A-9DDF302BF7E0}" srcId="{D478E18E-BC08-408F-8EF5-1907F70134B1}" destId="{23C18355-254B-4F3B-A8E8-33D33E3D54D5}" srcOrd="0" destOrd="0" parTransId="{719A1BB9-0391-4C71-8233-BEAC6A62F8C0}" sibTransId="{365995F7-36C4-41DE-9814-CCEE6CE15746}"/>
    <dgm:cxn modelId="{8B10A662-90D8-44B9-BBDF-0CA45FAA9B92}" srcId="{D478E18E-BC08-408F-8EF5-1907F70134B1}" destId="{352E493D-7893-4C56-834F-C73EAF0F0082}" srcOrd="4" destOrd="0" parTransId="{E1C27F5C-F484-4561-A826-082AD736616A}" sibTransId="{61151806-E311-4FCA-8F4E-4DE512C5148B}"/>
    <dgm:cxn modelId="{00D3468F-7081-4B55-A2E1-743B7F218421}" type="presOf" srcId="{23C18355-254B-4F3B-A8E8-33D33E3D54D5}" destId="{BDAB8325-AA70-4BEF-9361-C20E3F26156D}" srcOrd="0" destOrd="0" presId="urn:microsoft.com/office/officeart/2005/8/layout/pyramid2"/>
    <dgm:cxn modelId="{0C934BC2-975A-4C0B-8944-115D7A3D5D41}" type="presOf" srcId="{89BDBF99-BA2A-41CA-8FE5-A1A40FFF7037}" destId="{32FB35CD-2477-4784-85DC-36FEECE5D62F}" srcOrd="0" destOrd="0" presId="urn:microsoft.com/office/officeart/2005/8/layout/pyramid2"/>
    <dgm:cxn modelId="{12DBE254-37AA-4B11-8832-CBDD9541367F}" type="presOf" srcId="{51D88B40-277B-49D5-98C1-97243FC98004}" destId="{B585728E-B20C-424D-A2AE-FF5C87AF3767}" srcOrd="0" destOrd="0" presId="urn:microsoft.com/office/officeart/2005/8/layout/pyramid2"/>
    <dgm:cxn modelId="{9FF9F71F-156E-42D5-BF45-430D9F0D2C5B}" srcId="{D478E18E-BC08-408F-8EF5-1907F70134B1}" destId="{1A7F4EFD-E0EE-43A0-9F4F-462C86E70B2A}" srcOrd="5" destOrd="0" parTransId="{036E393B-0049-4CEE-A53F-5CAF2DED8B26}" sibTransId="{F8B30B88-BBE7-4C39-A84A-3BC8D7287F44}"/>
    <dgm:cxn modelId="{E21A2451-9CC5-498A-B554-6DE23336FC4F}" type="presOf" srcId="{B8B091C9-B4B9-4182-A4F5-36CF61ED33AC}" destId="{8D9131E5-D09D-40E0-A1AB-3B6797AA019F}" srcOrd="0" destOrd="0" presId="urn:microsoft.com/office/officeart/2005/8/layout/pyramid2"/>
    <dgm:cxn modelId="{E5593BE7-1698-4C03-A405-914D6991224D}" srcId="{D478E18E-BC08-408F-8EF5-1907F70134B1}" destId="{064978E7-5E80-448B-8A2E-33DB8EB4662C}" srcOrd="6" destOrd="0" parTransId="{7CB8D6D7-8039-4D2A-B9AC-337E9D04031A}" sibTransId="{252512C8-F2C6-4055-8A39-D556B0168B8C}"/>
    <dgm:cxn modelId="{33D74819-E67B-48F2-8B1D-921D22BBA611}" srcId="{D478E18E-BC08-408F-8EF5-1907F70134B1}" destId="{51D88B40-277B-49D5-98C1-97243FC98004}" srcOrd="3" destOrd="0" parTransId="{E1B50FF6-CF76-4B74-A4BC-8FBAEF7B7CDC}" sibTransId="{753E3ECF-919A-41C4-9541-68F2737A2096}"/>
    <dgm:cxn modelId="{4B7CA072-08BD-4463-87AC-7BC7ABE9BE4F}" type="presOf" srcId="{352E493D-7893-4C56-834F-C73EAF0F0082}" destId="{F3ED1E3A-CBA5-4AEA-BB00-4A25562BFEA8}" srcOrd="0" destOrd="0" presId="urn:microsoft.com/office/officeart/2005/8/layout/pyramid2"/>
    <dgm:cxn modelId="{893DA0D7-286E-4F0A-A916-573B5236C311}" type="presOf" srcId="{D478E18E-BC08-408F-8EF5-1907F70134B1}" destId="{F51681C1-7E7E-4D97-B36F-9077FB9191D4}" srcOrd="0" destOrd="0" presId="urn:microsoft.com/office/officeart/2005/8/layout/pyramid2"/>
    <dgm:cxn modelId="{A05EF80E-B5EF-49E8-B643-1703249AD856}" type="presOf" srcId="{1A7F4EFD-E0EE-43A0-9F4F-462C86E70B2A}" destId="{8DA132B4-0BF8-4A7E-8A59-886CC069958C}" srcOrd="0" destOrd="0" presId="urn:microsoft.com/office/officeart/2005/8/layout/pyramid2"/>
    <dgm:cxn modelId="{00B60610-70F1-44B6-8F27-F210163CC7C1}" srcId="{D478E18E-BC08-408F-8EF5-1907F70134B1}" destId="{B8B091C9-B4B9-4182-A4F5-36CF61ED33AC}" srcOrd="2" destOrd="0" parTransId="{DE4FCEA7-50E4-403F-9A22-FEA2AD965FCC}" sibTransId="{AD2AE3B9-7B2D-4AB7-85F0-F7E2EA2CEBEC}"/>
    <dgm:cxn modelId="{1DCE2B69-DC2D-451A-A769-8AAFCA8CB414}" srcId="{D478E18E-BC08-408F-8EF5-1907F70134B1}" destId="{89BDBF99-BA2A-41CA-8FE5-A1A40FFF7037}" srcOrd="1" destOrd="0" parTransId="{4B38C75E-92B4-441C-BF1B-90875659CE61}" sibTransId="{02470D1E-0341-420C-8581-C7675F2052C8}"/>
    <dgm:cxn modelId="{3FB35CBA-DD7D-4494-83D9-6840B85525AF}" type="presParOf" srcId="{F51681C1-7E7E-4D97-B36F-9077FB9191D4}" destId="{A60D5551-70B5-440E-BA37-44E7D069CFDF}" srcOrd="0" destOrd="0" presId="urn:microsoft.com/office/officeart/2005/8/layout/pyramid2"/>
    <dgm:cxn modelId="{A896F78C-43D0-4C8F-AF02-3F7F2C5B76D4}" type="presParOf" srcId="{F51681C1-7E7E-4D97-B36F-9077FB9191D4}" destId="{1E6B34E6-C8F9-4969-9EC0-AA2AC91FCBB7}" srcOrd="1" destOrd="0" presId="urn:microsoft.com/office/officeart/2005/8/layout/pyramid2"/>
    <dgm:cxn modelId="{7CA7804E-07EC-4CC4-AA0F-94101A69B8E3}" type="presParOf" srcId="{1E6B34E6-C8F9-4969-9EC0-AA2AC91FCBB7}" destId="{BDAB8325-AA70-4BEF-9361-C20E3F26156D}" srcOrd="0" destOrd="0" presId="urn:microsoft.com/office/officeart/2005/8/layout/pyramid2"/>
    <dgm:cxn modelId="{3355947C-BEC0-4569-8D01-EAA4B03F68B2}" type="presParOf" srcId="{1E6B34E6-C8F9-4969-9EC0-AA2AC91FCBB7}" destId="{78B215BD-8C2F-418E-8712-3CFCAB48EFF4}" srcOrd="1" destOrd="0" presId="urn:microsoft.com/office/officeart/2005/8/layout/pyramid2"/>
    <dgm:cxn modelId="{293219F6-347D-4580-AA66-5D2EF6A46D35}" type="presParOf" srcId="{1E6B34E6-C8F9-4969-9EC0-AA2AC91FCBB7}" destId="{32FB35CD-2477-4784-85DC-36FEECE5D62F}" srcOrd="2" destOrd="0" presId="urn:microsoft.com/office/officeart/2005/8/layout/pyramid2"/>
    <dgm:cxn modelId="{9B950CF5-6302-4820-8AA9-8EB42552262C}" type="presParOf" srcId="{1E6B34E6-C8F9-4969-9EC0-AA2AC91FCBB7}" destId="{3B5AE12E-FB91-4820-A3E0-A17211D3BBD7}" srcOrd="3" destOrd="0" presId="urn:microsoft.com/office/officeart/2005/8/layout/pyramid2"/>
    <dgm:cxn modelId="{D0A8AD62-B4A9-4E41-AE2D-BC5DA24450DD}" type="presParOf" srcId="{1E6B34E6-C8F9-4969-9EC0-AA2AC91FCBB7}" destId="{8D9131E5-D09D-40E0-A1AB-3B6797AA019F}" srcOrd="4" destOrd="0" presId="urn:microsoft.com/office/officeart/2005/8/layout/pyramid2"/>
    <dgm:cxn modelId="{1A5843C9-9B02-48A3-93C5-A2B85554A230}" type="presParOf" srcId="{1E6B34E6-C8F9-4969-9EC0-AA2AC91FCBB7}" destId="{9C1144F9-8091-4984-BF51-F07CCF34E4B0}" srcOrd="5" destOrd="0" presId="urn:microsoft.com/office/officeart/2005/8/layout/pyramid2"/>
    <dgm:cxn modelId="{3868E1E5-24E6-4EF9-ACBB-0D04273EE4B2}" type="presParOf" srcId="{1E6B34E6-C8F9-4969-9EC0-AA2AC91FCBB7}" destId="{B585728E-B20C-424D-A2AE-FF5C87AF3767}" srcOrd="6" destOrd="0" presId="urn:microsoft.com/office/officeart/2005/8/layout/pyramid2"/>
    <dgm:cxn modelId="{1F935091-4D88-49F3-AA6A-7D670394B82F}" type="presParOf" srcId="{1E6B34E6-C8F9-4969-9EC0-AA2AC91FCBB7}" destId="{D1C02F5F-C8C0-48CF-9288-5B2166750E7A}" srcOrd="7" destOrd="0" presId="urn:microsoft.com/office/officeart/2005/8/layout/pyramid2"/>
    <dgm:cxn modelId="{3E6D4B2A-D1BA-4B8A-8AC1-4DA965FE5677}" type="presParOf" srcId="{1E6B34E6-C8F9-4969-9EC0-AA2AC91FCBB7}" destId="{F3ED1E3A-CBA5-4AEA-BB00-4A25562BFEA8}" srcOrd="8" destOrd="0" presId="urn:microsoft.com/office/officeart/2005/8/layout/pyramid2"/>
    <dgm:cxn modelId="{6BA3446E-4DC3-4AF0-A860-B9450CB2D7F4}" type="presParOf" srcId="{1E6B34E6-C8F9-4969-9EC0-AA2AC91FCBB7}" destId="{F06D403B-3440-4FFA-9C46-6DBDDCE27429}" srcOrd="9" destOrd="0" presId="urn:microsoft.com/office/officeart/2005/8/layout/pyramid2"/>
    <dgm:cxn modelId="{C6557CE6-26D9-4A14-B625-08B44D538AEF}" type="presParOf" srcId="{1E6B34E6-C8F9-4969-9EC0-AA2AC91FCBB7}" destId="{8DA132B4-0BF8-4A7E-8A59-886CC069958C}" srcOrd="10" destOrd="0" presId="urn:microsoft.com/office/officeart/2005/8/layout/pyramid2"/>
    <dgm:cxn modelId="{3C092253-7A70-4246-905E-F4430F387A57}" type="presParOf" srcId="{1E6B34E6-C8F9-4969-9EC0-AA2AC91FCBB7}" destId="{71630D3F-FA19-40FB-B5D5-84536C7769E6}" srcOrd="11" destOrd="0" presId="urn:microsoft.com/office/officeart/2005/8/layout/pyramid2"/>
    <dgm:cxn modelId="{D5CD7B87-B76F-483C-ACEC-19C34524A51C}" type="presParOf" srcId="{1E6B34E6-C8F9-4969-9EC0-AA2AC91FCBB7}" destId="{1D9D44EC-8EA2-4DE1-9FA6-F73D86ECFB1C}" srcOrd="12" destOrd="0" presId="urn:microsoft.com/office/officeart/2005/8/layout/pyramid2"/>
    <dgm:cxn modelId="{5C3EDF71-A606-40D4-AFA9-1C8017732839}" type="presParOf" srcId="{1E6B34E6-C8F9-4969-9EC0-AA2AC91FCBB7}" destId="{62055F9C-09C3-4568-91D6-EDD6B09C06C7}" srcOrd="1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61E057F-1B06-4F2D-8F61-76766B28E19E}" type="doc">
      <dgm:prSet loTypeId="urn:microsoft.com/office/officeart/2005/8/layout/process2" loCatId="process" qsTypeId="urn:microsoft.com/office/officeart/2005/8/quickstyle/simple1" qsCatId="simple" csTypeId="urn:microsoft.com/office/officeart/2005/8/colors/colorful3" csCatId="colorful" phldr="1"/>
      <dgm:spPr/>
    </dgm:pt>
    <dgm:pt modelId="{EF235E51-D4BC-4309-ACD0-25D8CF1BCB9B}">
      <dgm:prSet phldrT="[Текст]"/>
      <dgm:spPr>
        <a:ln>
          <a:solidFill>
            <a:srgbClr val="0070C0"/>
          </a:solidFill>
        </a:ln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Georgia" pitchFamily="18" charset="0"/>
            </a:rPr>
            <a:t>Подбор методов решения проблемы</a:t>
          </a:r>
          <a:endParaRPr lang="ru-RU" dirty="0">
            <a:solidFill>
              <a:schemeClr val="tx1"/>
            </a:solidFill>
            <a:latin typeface="Georgia" pitchFamily="18" charset="0"/>
          </a:endParaRPr>
        </a:p>
      </dgm:t>
    </dgm:pt>
    <dgm:pt modelId="{24B7D048-98D4-4F71-8DD1-11569938F144}" type="parTrans" cxnId="{80522AC2-A6FF-478A-84D6-D4D4915857B2}">
      <dgm:prSet/>
      <dgm:spPr/>
      <dgm:t>
        <a:bodyPr/>
        <a:lstStyle/>
        <a:p>
          <a:endParaRPr lang="ru-RU"/>
        </a:p>
      </dgm:t>
    </dgm:pt>
    <dgm:pt modelId="{1AC7EC3C-3CDC-49CD-8A7E-9243057C1E95}" type="sibTrans" cxnId="{80522AC2-A6FF-478A-84D6-D4D4915857B2}">
      <dgm:prSet/>
      <dgm:spPr/>
      <dgm:t>
        <a:bodyPr/>
        <a:lstStyle/>
        <a:p>
          <a:endParaRPr lang="ru-RU"/>
        </a:p>
      </dgm:t>
    </dgm:pt>
    <dgm:pt modelId="{7BD35A9F-2FCD-4B1E-B0C5-4858966CFF2E}">
      <dgm:prSet phldrT="[Текст]"/>
      <dgm:spPr>
        <a:ln>
          <a:solidFill>
            <a:srgbClr val="0070C0"/>
          </a:solidFill>
        </a:ln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Georgia" pitchFamily="18" charset="0"/>
            </a:rPr>
            <a:t>Действия </a:t>
          </a:r>
          <a:endParaRPr lang="ru-RU" dirty="0">
            <a:solidFill>
              <a:schemeClr val="tx1"/>
            </a:solidFill>
            <a:latin typeface="Georgia" pitchFamily="18" charset="0"/>
          </a:endParaRPr>
        </a:p>
      </dgm:t>
    </dgm:pt>
    <dgm:pt modelId="{09D9189F-AFEB-42C4-8C31-3FF81A6ED317}" type="parTrans" cxnId="{ABE2856A-BB96-4879-98BB-13B7FA699D86}">
      <dgm:prSet/>
      <dgm:spPr/>
      <dgm:t>
        <a:bodyPr/>
        <a:lstStyle/>
        <a:p>
          <a:endParaRPr lang="ru-RU"/>
        </a:p>
      </dgm:t>
    </dgm:pt>
    <dgm:pt modelId="{84B52D1C-7207-4F30-AE8B-BD276E715C76}" type="sibTrans" cxnId="{ABE2856A-BB96-4879-98BB-13B7FA699D86}">
      <dgm:prSet/>
      <dgm:spPr/>
      <dgm:t>
        <a:bodyPr/>
        <a:lstStyle/>
        <a:p>
          <a:endParaRPr lang="ru-RU"/>
        </a:p>
      </dgm:t>
    </dgm:pt>
    <dgm:pt modelId="{86F9608F-B7B9-462B-86ED-41D0D1AF255D}">
      <dgm:prSet phldrT="[Текст]"/>
      <dgm:spPr>
        <a:ln>
          <a:solidFill>
            <a:srgbClr val="0070C0"/>
          </a:solidFill>
        </a:ln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Georgia" pitchFamily="18" charset="0"/>
            </a:rPr>
            <a:t>Результат  </a:t>
          </a:r>
          <a:endParaRPr lang="ru-RU" dirty="0">
            <a:solidFill>
              <a:schemeClr val="tx1"/>
            </a:solidFill>
            <a:latin typeface="Georgia" pitchFamily="18" charset="0"/>
          </a:endParaRPr>
        </a:p>
      </dgm:t>
    </dgm:pt>
    <dgm:pt modelId="{5552769D-D508-4E21-8028-79C0F5724826}" type="parTrans" cxnId="{A178B7F5-4904-4868-A8DC-B5190AEC5F5B}">
      <dgm:prSet/>
      <dgm:spPr/>
      <dgm:t>
        <a:bodyPr/>
        <a:lstStyle/>
        <a:p>
          <a:endParaRPr lang="ru-RU"/>
        </a:p>
      </dgm:t>
    </dgm:pt>
    <dgm:pt modelId="{2174A647-8811-4797-8CA4-91E821369F78}" type="sibTrans" cxnId="{A178B7F5-4904-4868-A8DC-B5190AEC5F5B}">
      <dgm:prSet/>
      <dgm:spPr/>
      <dgm:t>
        <a:bodyPr/>
        <a:lstStyle/>
        <a:p>
          <a:endParaRPr lang="ru-RU"/>
        </a:p>
      </dgm:t>
    </dgm:pt>
    <dgm:pt modelId="{6A0E526A-E315-4069-B941-BCB1635C04E3}">
      <dgm:prSet phldrT="[Текст]"/>
      <dgm:spPr>
        <a:ln>
          <a:solidFill>
            <a:srgbClr val="7030A0"/>
          </a:solidFill>
        </a:ln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Georgia" pitchFamily="18" charset="0"/>
            </a:rPr>
            <a:t>Контроль выполнения </a:t>
          </a:r>
          <a:endParaRPr lang="ru-RU" dirty="0">
            <a:solidFill>
              <a:schemeClr val="tx1"/>
            </a:solidFill>
            <a:latin typeface="Georgia" pitchFamily="18" charset="0"/>
          </a:endParaRPr>
        </a:p>
      </dgm:t>
    </dgm:pt>
    <dgm:pt modelId="{BDD99598-EE84-4B8B-AF8C-D7DA78A3B124}" type="parTrans" cxnId="{652BF683-BEC4-4EF3-80F6-BF215404C903}">
      <dgm:prSet/>
      <dgm:spPr/>
      <dgm:t>
        <a:bodyPr/>
        <a:lstStyle/>
        <a:p>
          <a:endParaRPr lang="ru-RU"/>
        </a:p>
      </dgm:t>
    </dgm:pt>
    <dgm:pt modelId="{C199638D-18FD-48C0-9ED7-64B6FDA1A333}" type="sibTrans" cxnId="{652BF683-BEC4-4EF3-80F6-BF215404C903}">
      <dgm:prSet/>
      <dgm:spPr/>
      <dgm:t>
        <a:bodyPr/>
        <a:lstStyle/>
        <a:p>
          <a:endParaRPr lang="ru-RU"/>
        </a:p>
      </dgm:t>
    </dgm:pt>
    <dgm:pt modelId="{2F7381B2-D5A0-4AD5-9D2A-D9DAFA09F09F}">
      <dgm:prSet phldrT="[Текст]"/>
      <dgm:spPr>
        <a:ln>
          <a:solidFill>
            <a:srgbClr val="00B050"/>
          </a:solidFill>
        </a:ln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Georgia" pitchFamily="18" charset="0"/>
            </a:rPr>
            <a:t>Проблема </a:t>
          </a:r>
          <a:endParaRPr lang="ru-RU" dirty="0">
            <a:solidFill>
              <a:schemeClr val="tx1"/>
            </a:solidFill>
            <a:latin typeface="Georgia" pitchFamily="18" charset="0"/>
          </a:endParaRPr>
        </a:p>
      </dgm:t>
    </dgm:pt>
    <dgm:pt modelId="{57FF36B8-C2D7-473A-AC82-0BE7E277A7E8}" type="parTrans" cxnId="{15B37B6E-0F3C-4EEA-BB94-226AF7E9BD45}">
      <dgm:prSet/>
      <dgm:spPr/>
      <dgm:t>
        <a:bodyPr/>
        <a:lstStyle/>
        <a:p>
          <a:endParaRPr lang="ru-RU"/>
        </a:p>
      </dgm:t>
    </dgm:pt>
    <dgm:pt modelId="{43D9627E-41F1-4BA9-AB40-55DB68D08576}" type="sibTrans" cxnId="{15B37B6E-0F3C-4EEA-BB94-226AF7E9BD45}">
      <dgm:prSet/>
      <dgm:spPr/>
      <dgm:t>
        <a:bodyPr/>
        <a:lstStyle/>
        <a:p>
          <a:endParaRPr lang="ru-RU"/>
        </a:p>
      </dgm:t>
    </dgm:pt>
    <dgm:pt modelId="{D6F98011-1257-4202-B977-337A9386A253}">
      <dgm:prSet phldrT="[Текст]"/>
      <dgm:spPr>
        <a:ln>
          <a:solidFill>
            <a:srgbClr val="7030A0"/>
          </a:solidFill>
        </a:ln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Georgia" pitchFamily="18" charset="0"/>
            </a:rPr>
            <a:t>Рефлексия (самоанализ)</a:t>
          </a:r>
          <a:endParaRPr lang="ru-RU" dirty="0">
            <a:solidFill>
              <a:schemeClr val="tx1"/>
            </a:solidFill>
            <a:latin typeface="Georgia" pitchFamily="18" charset="0"/>
          </a:endParaRPr>
        </a:p>
      </dgm:t>
    </dgm:pt>
    <dgm:pt modelId="{D00D61B5-82A8-4A01-9F16-3F21B3B08A70}" type="parTrans" cxnId="{039E2FCA-99A1-4DF3-8572-23D527EF27C7}">
      <dgm:prSet/>
      <dgm:spPr/>
      <dgm:t>
        <a:bodyPr/>
        <a:lstStyle/>
        <a:p>
          <a:endParaRPr lang="ru-RU"/>
        </a:p>
      </dgm:t>
    </dgm:pt>
    <dgm:pt modelId="{871C089D-914F-4299-8E3C-A894C5155F5F}" type="sibTrans" cxnId="{039E2FCA-99A1-4DF3-8572-23D527EF27C7}">
      <dgm:prSet/>
      <dgm:spPr/>
      <dgm:t>
        <a:bodyPr/>
        <a:lstStyle/>
        <a:p>
          <a:endParaRPr lang="ru-RU"/>
        </a:p>
      </dgm:t>
    </dgm:pt>
    <dgm:pt modelId="{C30EBCB7-5573-406B-BE1A-CC5FA4CC6143}">
      <dgm:prSet phldrT="[Текст]"/>
      <dgm:spPr>
        <a:ln>
          <a:solidFill>
            <a:srgbClr val="00B050"/>
          </a:solidFill>
        </a:ln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Georgia" pitchFamily="18" charset="0"/>
            </a:rPr>
            <a:t>Мотивация </a:t>
          </a:r>
          <a:endParaRPr lang="ru-RU" dirty="0">
            <a:solidFill>
              <a:schemeClr val="tx1"/>
            </a:solidFill>
            <a:latin typeface="Georgia" pitchFamily="18" charset="0"/>
          </a:endParaRPr>
        </a:p>
      </dgm:t>
    </dgm:pt>
    <dgm:pt modelId="{5AB2C9E6-5B2D-4E9E-B161-E60205EA6E54}" type="parTrans" cxnId="{E08948EA-632A-4BB9-AE3A-752BC2572C3F}">
      <dgm:prSet/>
      <dgm:spPr/>
      <dgm:t>
        <a:bodyPr/>
        <a:lstStyle/>
        <a:p>
          <a:endParaRPr lang="ru-RU"/>
        </a:p>
      </dgm:t>
    </dgm:pt>
    <dgm:pt modelId="{64D0B78A-759C-4C12-965B-3072BCAF8267}" type="sibTrans" cxnId="{E08948EA-632A-4BB9-AE3A-752BC2572C3F}">
      <dgm:prSet/>
      <dgm:spPr/>
      <dgm:t>
        <a:bodyPr/>
        <a:lstStyle/>
        <a:p>
          <a:endParaRPr lang="ru-RU"/>
        </a:p>
      </dgm:t>
    </dgm:pt>
    <dgm:pt modelId="{0BFB3E0E-8DFF-4D32-9C75-287B32C5A88F}">
      <dgm:prSet phldrT="[Текст]"/>
      <dgm:spPr>
        <a:ln>
          <a:solidFill>
            <a:srgbClr val="00B050"/>
          </a:solidFill>
        </a:ln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Georgia" pitchFamily="18" charset="0"/>
            </a:rPr>
            <a:t>Цель </a:t>
          </a:r>
          <a:endParaRPr lang="ru-RU" dirty="0">
            <a:solidFill>
              <a:schemeClr val="tx1"/>
            </a:solidFill>
            <a:latin typeface="Georgia" pitchFamily="18" charset="0"/>
          </a:endParaRPr>
        </a:p>
      </dgm:t>
    </dgm:pt>
    <dgm:pt modelId="{CD76F5AC-F3E5-42AA-AF6B-08A98AD15A61}" type="parTrans" cxnId="{B062F864-633B-4790-B74E-68095174A0BB}">
      <dgm:prSet/>
      <dgm:spPr/>
      <dgm:t>
        <a:bodyPr/>
        <a:lstStyle/>
        <a:p>
          <a:endParaRPr lang="ru-RU"/>
        </a:p>
      </dgm:t>
    </dgm:pt>
    <dgm:pt modelId="{05AAD861-4E7E-4F48-9883-7A35F2F0207E}" type="sibTrans" cxnId="{B062F864-633B-4790-B74E-68095174A0BB}">
      <dgm:prSet/>
      <dgm:spPr/>
      <dgm:t>
        <a:bodyPr/>
        <a:lstStyle/>
        <a:p>
          <a:endParaRPr lang="ru-RU"/>
        </a:p>
      </dgm:t>
    </dgm:pt>
    <dgm:pt modelId="{53FC38D5-4205-4C46-AD3D-FCE932FD9D84}" type="pres">
      <dgm:prSet presAssocID="{D61E057F-1B06-4F2D-8F61-76766B28E19E}" presName="linearFlow" presStyleCnt="0">
        <dgm:presLayoutVars>
          <dgm:resizeHandles val="exact"/>
        </dgm:presLayoutVars>
      </dgm:prSet>
      <dgm:spPr/>
    </dgm:pt>
    <dgm:pt modelId="{A40EAC2D-2E72-4E42-B4ED-B47A3CC6AD00}" type="pres">
      <dgm:prSet presAssocID="{2F7381B2-D5A0-4AD5-9D2A-D9DAFA09F09F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869EB3-C23B-4C2E-8F78-653D297E5A21}" type="pres">
      <dgm:prSet presAssocID="{43D9627E-41F1-4BA9-AB40-55DB68D08576}" presName="sibTrans" presStyleLbl="sibTrans2D1" presStyleIdx="0" presStyleCnt="7"/>
      <dgm:spPr/>
      <dgm:t>
        <a:bodyPr/>
        <a:lstStyle/>
        <a:p>
          <a:endParaRPr lang="ru-RU"/>
        </a:p>
      </dgm:t>
    </dgm:pt>
    <dgm:pt modelId="{9DED5D81-E6D1-4228-9EC6-C1A0972D38E2}" type="pres">
      <dgm:prSet presAssocID="{43D9627E-41F1-4BA9-AB40-55DB68D08576}" presName="connectorText" presStyleLbl="sibTrans2D1" presStyleIdx="0" presStyleCnt="7"/>
      <dgm:spPr/>
      <dgm:t>
        <a:bodyPr/>
        <a:lstStyle/>
        <a:p>
          <a:endParaRPr lang="ru-RU"/>
        </a:p>
      </dgm:t>
    </dgm:pt>
    <dgm:pt modelId="{CF0DBD49-1F12-4217-8A86-43672C0F1F88}" type="pres">
      <dgm:prSet presAssocID="{0BFB3E0E-8DFF-4D32-9C75-287B32C5A88F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D0D101-3E7F-4650-A2D6-949FCFE921E3}" type="pres">
      <dgm:prSet presAssocID="{05AAD861-4E7E-4F48-9883-7A35F2F0207E}" presName="sibTrans" presStyleLbl="sibTrans2D1" presStyleIdx="1" presStyleCnt="7"/>
      <dgm:spPr/>
      <dgm:t>
        <a:bodyPr/>
        <a:lstStyle/>
        <a:p>
          <a:endParaRPr lang="ru-RU"/>
        </a:p>
      </dgm:t>
    </dgm:pt>
    <dgm:pt modelId="{BE96DCCE-5B23-462E-B260-A6E83F1E15D8}" type="pres">
      <dgm:prSet presAssocID="{05AAD861-4E7E-4F48-9883-7A35F2F0207E}" presName="connectorText" presStyleLbl="sibTrans2D1" presStyleIdx="1" presStyleCnt="7"/>
      <dgm:spPr/>
      <dgm:t>
        <a:bodyPr/>
        <a:lstStyle/>
        <a:p>
          <a:endParaRPr lang="ru-RU"/>
        </a:p>
      </dgm:t>
    </dgm:pt>
    <dgm:pt modelId="{5053C88C-8519-4540-A83B-A08EF1D5365D}" type="pres">
      <dgm:prSet presAssocID="{C30EBCB7-5573-406B-BE1A-CC5FA4CC6143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B55956-45A5-434E-B813-822948E159F9}" type="pres">
      <dgm:prSet presAssocID="{64D0B78A-759C-4C12-965B-3072BCAF8267}" presName="sibTrans" presStyleLbl="sibTrans2D1" presStyleIdx="2" presStyleCnt="7"/>
      <dgm:spPr/>
      <dgm:t>
        <a:bodyPr/>
        <a:lstStyle/>
        <a:p>
          <a:endParaRPr lang="ru-RU"/>
        </a:p>
      </dgm:t>
    </dgm:pt>
    <dgm:pt modelId="{5637C2F1-F05E-4554-9BF0-5D0BEE16EF55}" type="pres">
      <dgm:prSet presAssocID="{64D0B78A-759C-4C12-965B-3072BCAF8267}" presName="connectorText" presStyleLbl="sibTrans2D1" presStyleIdx="2" presStyleCnt="7"/>
      <dgm:spPr/>
      <dgm:t>
        <a:bodyPr/>
        <a:lstStyle/>
        <a:p>
          <a:endParaRPr lang="ru-RU"/>
        </a:p>
      </dgm:t>
    </dgm:pt>
    <dgm:pt modelId="{8909C3F3-0192-4391-BD22-57E49E060061}" type="pres">
      <dgm:prSet presAssocID="{EF235E51-D4BC-4309-ACD0-25D8CF1BCB9B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0FC1FA-8DD8-4040-A51A-02F01CFED29F}" type="pres">
      <dgm:prSet presAssocID="{1AC7EC3C-3CDC-49CD-8A7E-9243057C1E95}" presName="sibTrans" presStyleLbl="sibTrans2D1" presStyleIdx="3" presStyleCnt="7"/>
      <dgm:spPr/>
      <dgm:t>
        <a:bodyPr/>
        <a:lstStyle/>
        <a:p>
          <a:endParaRPr lang="ru-RU"/>
        </a:p>
      </dgm:t>
    </dgm:pt>
    <dgm:pt modelId="{AEE8C1C4-E81B-44FE-AAD5-B65782D0D0CB}" type="pres">
      <dgm:prSet presAssocID="{1AC7EC3C-3CDC-49CD-8A7E-9243057C1E95}" presName="connectorText" presStyleLbl="sibTrans2D1" presStyleIdx="3" presStyleCnt="7"/>
      <dgm:spPr/>
      <dgm:t>
        <a:bodyPr/>
        <a:lstStyle/>
        <a:p>
          <a:endParaRPr lang="ru-RU"/>
        </a:p>
      </dgm:t>
    </dgm:pt>
    <dgm:pt modelId="{7E6A4A07-5DCE-4DAD-AB9A-430DE84C2ED8}" type="pres">
      <dgm:prSet presAssocID="{7BD35A9F-2FCD-4B1E-B0C5-4858966CFF2E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ADC401-0759-4AD0-8C61-B1A36199B80D}" type="pres">
      <dgm:prSet presAssocID="{84B52D1C-7207-4F30-AE8B-BD276E715C76}" presName="sibTrans" presStyleLbl="sibTrans2D1" presStyleIdx="4" presStyleCnt="7"/>
      <dgm:spPr/>
      <dgm:t>
        <a:bodyPr/>
        <a:lstStyle/>
        <a:p>
          <a:endParaRPr lang="ru-RU"/>
        </a:p>
      </dgm:t>
    </dgm:pt>
    <dgm:pt modelId="{192E7C99-1EDB-4241-9BC5-0E548605D49D}" type="pres">
      <dgm:prSet presAssocID="{84B52D1C-7207-4F30-AE8B-BD276E715C76}" presName="connectorText" presStyleLbl="sibTrans2D1" presStyleIdx="4" presStyleCnt="7"/>
      <dgm:spPr/>
      <dgm:t>
        <a:bodyPr/>
        <a:lstStyle/>
        <a:p>
          <a:endParaRPr lang="ru-RU"/>
        </a:p>
      </dgm:t>
    </dgm:pt>
    <dgm:pt modelId="{45670624-25A6-4676-9FD3-26062FEABFEE}" type="pres">
      <dgm:prSet presAssocID="{86F9608F-B7B9-462B-86ED-41D0D1AF255D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2559D4-024F-4B19-AC73-75488A7F64D2}" type="pres">
      <dgm:prSet presAssocID="{2174A647-8811-4797-8CA4-91E821369F78}" presName="sibTrans" presStyleLbl="sibTrans2D1" presStyleIdx="5" presStyleCnt="7"/>
      <dgm:spPr/>
      <dgm:t>
        <a:bodyPr/>
        <a:lstStyle/>
        <a:p>
          <a:endParaRPr lang="ru-RU"/>
        </a:p>
      </dgm:t>
    </dgm:pt>
    <dgm:pt modelId="{2E0B37D0-DDF1-49D5-B3E6-FADA42F8D445}" type="pres">
      <dgm:prSet presAssocID="{2174A647-8811-4797-8CA4-91E821369F78}" presName="connectorText" presStyleLbl="sibTrans2D1" presStyleIdx="5" presStyleCnt="7"/>
      <dgm:spPr/>
      <dgm:t>
        <a:bodyPr/>
        <a:lstStyle/>
        <a:p>
          <a:endParaRPr lang="ru-RU"/>
        </a:p>
      </dgm:t>
    </dgm:pt>
    <dgm:pt modelId="{6E328097-6507-4E62-AEED-6C448A297FA2}" type="pres">
      <dgm:prSet presAssocID="{6A0E526A-E315-4069-B941-BCB1635C04E3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B691F6-9214-4A84-B753-ECA20276A7A0}" type="pres">
      <dgm:prSet presAssocID="{C199638D-18FD-48C0-9ED7-64B6FDA1A333}" presName="sibTrans" presStyleLbl="sibTrans2D1" presStyleIdx="6" presStyleCnt="7"/>
      <dgm:spPr/>
      <dgm:t>
        <a:bodyPr/>
        <a:lstStyle/>
        <a:p>
          <a:endParaRPr lang="ru-RU"/>
        </a:p>
      </dgm:t>
    </dgm:pt>
    <dgm:pt modelId="{200FA574-0478-4375-8A19-DC2C0DC3A91B}" type="pres">
      <dgm:prSet presAssocID="{C199638D-18FD-48C0-9ED7-64B6FDA1A333}" presName="connectorText" presStyleLbl="sibTrans2D1" presStyleIdx="6" presStyleCnt="7"/>
      <dgm:spPr/>
      <dgm:t>
        <a:bodyPr/>
        <a:lstStyle/>
        <a:p>
          <a:endParaRPr lang="ru-RU"/>
        </a:p>
      </dgm:t>
    </dgm:pt>
    <dgm:pt modelId="{0AA12143-6B2C-4CDF-87EB-D878A468FC7B}" type="pres">
      <dgm:prSet presAssocID="{D6F98011-1257-4202-B977-337A9386A253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7A149D9-A89A-4F3D-AE2E-A68D7E231E92}" type="presOf" srcId="{C199638D-18FD-48C0-9ED7-64B6FDA1A333}" destId="{200FA574-0478-4375-8A19-DC2C0DC3A91B}" srcOrd="1" destOrd="0" presId="urn:microsoft.com/office/officeart/2005/8/layout/process2"/>
    <dgm:cxn modelId="{652BF683-BEC4-4EF3-80F6-BF215404C903}" srcId="{D61E057F-1B06-4F2D-8F61-76766B28E19E}" destId="{6A0E526A-E315-4069-B941-BCB1635C04E3}" srcOrd="6" destOrd="0" parTransId="{BDD99598-EE84-4B8B-AF8C-D7DA78A3B124}" sibTransId="{C199638D-18FD-48C0-9ED7-64B6FDA1A333}"/>
    <dgm:cxn modelId="{134BECC4-7F09-436F-8CE9-72DBD842A158}" type="presOf" srcId="{2F7381B2-D5A0-4AD5-9D2A-D9DAFA09F09F}" destId="{A40EAC2D-2E72-4E42-B4ED-B47A3CC6AD00}" srcOrd="0" destOrd="0" presId="urn:microsoft.com/office/officeart/2005/8/layout/process2"/>
    <dgm:cxn modelId="{E08948EA-632A-4BB9-AE3A-752BC2572C3F}" srcId="{D61E057F-1B06-4F2D-8F61-76766B28E19E}" destId="{C30EBCB7-5573-406B-BE1A-CC5FA4CC6143}" srcOrd="2" destOrd="0" parTransId="{5AB2C9E6-5B2D-4E9E-B161-E60205EA6E54}" sibTransId="{64D0B78A-759C-4C12-965B-3072BCAF8267}"/>
    <dgm:cxn modelId="{E698C553-AEF3-4FCF-A0EE-A6109910172E}" type="presOf" srcId="{2174A647-8811-4797-8CA4-91E821369F78}" destId="{D52559D4-024F-4B19-AC73-75488A7F64D2}" srcOrd="0" destOrd="0" presId="urn:microsoft.com/office/officeart/2005/8/layout/process2"/>
    <dgm:cxn modelId="{176FFDBD-B1EB-477A-86AE-E68128A1742F}" type="presOf" srcId="{D61E057F-1B06-4F2D-8F61-76766B28E19E}" destId="{53FC38D5-4205-4C46-AD3D-FCE932FD9D84}" srcOrd="0" destOrd="0" presId="urn:microsoft.com/office/officeart/2005/8/layout/process2"/>
    <dgm:cxn modelId="{A178B7F5-4904-4868-A8DC-B5190AEC5F5B}" srcId="{D61E057F-1B06-4F2D-8F61-76766B28E19E}" destId="{86F9608F-B7B9-462B-86ED-41D0D1AF255D}" srcOrd="5" destOrd="0" parTransId="{5552769D-D508-4E21-8028-79C0F5724826}" sibTransId="{2174A647-8811-4797-8CA4-91E821369F78}"/>
    <dgm:cxn modelId="{0FA69CF2-9106-4E53-810A-240BA05A866A}" type="presOf" srcId="{D6F98011-1257-4202-B977-337A9386A253}" destId="{0AA12143-6B2C-4CDF-87EB-D878A468FC7B}" srcOrd="0" destOrd="0" presId="urn:microsoft.com/office/officeart/2005/8/layout/process2"/>
    <dgm:cxn modelId="{039E2FCA-99A1-4DF3-8572-23D527EF27C7}" srcId="{D61E057F-1B06-4F2D-8F61-76766B28E19E}" destId="{D6F98011-1257-4202-B977-337A9386A253}" srcOrd="7" destOrd="0" parTransId="{D00D61B5-82A8-4A01-9F16-3F21B3B08A70}" sibTransId="{871C089D-914F-4299-8E3C-A894C5155F5F}"/>
    <dgm:cxn modelId="{47AEBCE2-65FC-4D69-81AC-687B5CAA1874}" type="presOf" srcId="{05AAD861-4E7E-4F48-9883-7A35F2F0207E}" destId="{BE96DCCE-5B23-462E-B260-A6E83F1E15D8}" srcOrd="1" destOrd="0" presId="urn:microsoft.com/office/officeart/2005/8/layout/process2"/>
    <dgm:cxn modelId="{80522AC2-A6FF-478A-84D6-D4D4915857B2}" srcId="{D61E057F-1B06-4F2D-8F61-76766B28E19E}" destId="{EF235E51-D4BC-4309-ACD0-25D8CF1BCB9B}" srcOrd="3" destOrd="0" parTransId="{24B7D048-98D4-4F71-8DD1-11569938F144}" sibTransId="{1AC7EC3C-3CDC-49CD-8A7E-9243057C1E95}"/>
    <dgm:cxn modelId="{2E7029AC-74A5-4ED8-92B4-578CA68FB6A8}" type="presOf" srcId="{43D9627E-41F1-4BA9-AB40-55DB68D08576}" destId="{9DED5D81-E6D1-4228-9EC6-C1A0972D38E2}" srcOrd="1" destOrd="0" presId="urn:microsoft.com/office/officeart/2005/8/layout/process2"/>
    <dgm:cxn modelId="{C93FEB1A-7459-4010-8B31-D1AEC745EACF}" type="presOf" srcId="{EF235E51-D4BC-4309-ACD0-25D8CF1BCB9B}" destId="{8909C3F3-0192-4391-BD22-57E49E060061}" srcOrd="0" destOrd="0" presId="urn:microsoft.com/office/officeart/2005/8/layout/process2"/>
    <dgm:cxn modelId="{3E5AFADE-D4A1-447D-AE38-EA0CA0A14907}" type="presOf" srcId="{2174A647-8811-4797-8CA4-91E821369F78}" destId="{2E0B37D0-DDF1-49D5-B3E6-FADA42F8D445}" srcOrd="1" destOrd="0" presId="urn:microsoft.com/office/officeart/2005/8/layout/process2"/>
    <dgm:cxn modelId="{A0ABA289-A7AF-4660-86B4-3269364675C3}" type="presOf" srcId="{6A0E526A-E315-4069-B941-BCB1635C04E3}" destId="{6E328097-6507-4E62-AEED-6C448A297FA2}" srcOrd="0" destOrd="0" presId="urn:microsoft.com/office/officeart/2005/8/layout/process2"/>
    <dgm:cxn modelId="{9860D9E9-26B0-44DD-8437-F7A00B3A2F80}" type="presOf" srcId="{43D9627E-41F1-4BA9-AB40-55DB68D08576}" destId="{FC869EB3-C23B-4C2E-8F78-653D297E5A21}" srcOrd="0" destOrd="0" presId="urn:microsoft.com/office/officeart/2005/8/layout/process2"/>
    <dgm:cxn modelId="{ABE2856A-BB96-4879-98BB-13B7FA699D86}" srcId="{D61E057F-1B06-4F2D-8F61-76766B28E19E}" destId="{7BD35A9F-2FCD-4B1E-B0C5-4858966CFF2E}" srcOrd="4" destOrd="0" parTransId="{09D9189F-AFEB-42C4-8C31-3FF81A6ED317}" sibTransId="{84B52D1C-7207-4F30-AE8B-BD276E715C76}"/>
    <dgm:cxn modelId="{15B37B6E-0F3C-4EEA-BB94-226AF7E9BD45}" srcId="{D61E057F-1B06-4F2D-8F61-76766B28E19E}" destId="{2F7381B2-D5A0-4AD5-9D2A-D9DAFA09F09F}" srcOrd="0" destOrd="0" parTransId="{57FF36B8-C2D7-473A-AC82-0BE7E277A7E8}" sibTransId="{43D9627E-41F1-4BA9-AB40-55DB68D08576}"/>
    <dgm:cxn modelId="{B062F864-633B-4790-B74E-68095174A0BB}" srcId="{D61E057F-1B06-4F2D-8F61-76766B28E19E}" destId="{0BFB3E0E-8DFF-4D32-9C75-287B32C5A88F}" srcOrd="1" destOrd="0" parTransId="{CD76F5AC-F3E5-42AA-AF6B-08A98AD15A61}" sibTransId="{05AAD861-4E7E-4F48-9883-7A35F2F0207E}"/>
    <dgm:cxn modelId="{72D69AE6-31F2-4C42-9555-6331B06C9512}" type="presOf" srcId="{64D0B78A-759C-4C12-965B-3072BCAF8267}" destId="{5637C2F1-F05E-4554-9BF0-5D0BEE16EF55}" srcOrd="1" destOrd="0" presId="urn:microsoft.com/office/officeart/2005/8/layout/process2"/>
    <dgm:cxn modelId="{0AFFB984-5FE6-4FA8-8DAE-F1F8E8D99EE4}" type="presOf" srcId="{7BD35A9F-2FCD-4B1E-B0C5-4858966CFF2E}" destId="{7E6A4A07-5DCE-4DAD-AB9A-430DE84C2ED8}" srcOrd="0" destOrd="0" presId="urn:microsoft.com/office/officeart/2005/8/layout/process2"/>
    <dgm:cxn modelId="{45322E0C-303F-467E-9BA3-1ED3B17911E5}" type="presOf" srcId="{84B52D1C-7207-4F30-AE8B-BD276E715C76}" destId="{64ADC401-0759-4AD0-8C61-B1A36199B80D}" srcOrd="0" destOrd="0" presId="urn:microsoft.com/office/officeart/2005/8/layout/process2"/>
    <dgm:cxn modelId="{51DDA1A7-B15F-4333-B31A-5F1B110E66D1}" type="presOf" srcId="{64D0B78A-759C-4C12-965B-3072BCAF8267}" destId="{A9B55956-45A5-434E-B813-822948E159F9}" srcOrd="0" destOrd="0" presId="urn:microsoft.com/office/officeart/2005/8/layout/process2"/>
    <dgm:cxn modelId="{ECB6C0A5-B235-4F1F-BCA4-634D47101B55}" type="presOf" srcId="{84B52D1C-7207-4F30-AE8B-BD276E715C76}" destId="{192E7C99-1EDB-4241-9BC5-0E548605D49D}" srcOrd="1" destOrd="0" presId="urn:microsoft.com/office/officeart/2005/8/layout/process2"/>
    <dgm:cxn modelId="{3912EA27-E6A5-4195-94B6-C1201B206DD0}" type="presOf" srcId="{C30EBCB7-5573-406B-BE1A-CC5FA4CC6143}" destId="{5053C88C-8519-4540-A83B-A08EF1D5365D}" srcOrd="0" destOrd="0" presId="urn:microsoft.com/office/officeart/2005/8/layout/process2"/>
    <dgm:cxn modelId="{A612286A-5B71-4F62-B227-4465EC1303B3}" type="presOf" srcId="{1AC7EC3C-3CDC-49CD-8A7E-9243057C1E95}" destId="{DD0FC1FA-8DD8-4040-A51A-02F01CFED29F}" srcOrd="0" destOrd="0" presId="urn:microsoft.com/office/officeart/2005/8/layout/process2"/>
    <dgm:cxn modelId="{3EADD789-EEAE-45AA-9CF3-1286027D0576}" type="presOf" srcId="{1AC7EC3C-3CDC-49CD-8A7E-9243057C1E95}" destId="{AEE8C1C4-E81B-44FE-AAD5-B65782D0D0CB}" srcOrd="1" destOrd="0" presId="urn:microsoft.com/office/officeart/2005/8/layout/process2"/>
    <dgm:cxn modelId="{63E43A2E-CB19-4105-8C18-87C72DC58371}" type="presOf" srcId="{C199638D-18FD-48C0-9ED7-64B6FDA1A333}" destId="{9CB691F6-9214-4A84-B753-ECA20276A7A0}" srcOrd="0" destOrd="0" presId="urn:microsoft.com/office/officeart/2005/8/layout/process2"/>
    <dgm:cxn modelId="{A1C596EB-FC99-4CEB-86F1-A6AA7E7F3F31}" type="presOf" srcId="{05AAD861-4E7E-4F48-9883-7A35F2F0207E}" destId="{FCD0D101-3E7F-4650-A2D6-949FCFE921E3}" srcOrd="0" destOrd="0" presId="urn:microsoft.com/office/officeart/2005/8/layout/process2"/>
    <dgm:cxn modelId="{0CB3BC20-7171-4ED9-B4F5-DFA6BAB0BE44}" type="presOf" srcId="{0BFB3E0E-8DFF-4D32-9C75-287B32C5A88F}" destId="{CF0DBD49-1F12-4217-8A86-43672C0F1F88}" srcOrd="0" destOrd="0" presId="urn:microsoft.com/office/officeart/2005/8/layout/process2"/>
    <dgm:cxn modelId="{D1635AC2-5085-4672-9D68-C31C67617BA5}" type="presOf" srcId="{86F9608F-B7B9-462B-86ED-41D0D1AF255D}" destId="{45670624-25A6-4676-9FD3-26062FEABFEE}" srcOrd="0" destOrd="0" presId="urn:microsoft.com/office/officeart/2005/8/layout/process2"/>
    <dgm:cxn modelId="{ACC6FECD-184D-4B2A-8B2D-74BE2A46166B}" type="presParOf" srcId="{53FC38D5-4205-4C46-AD3D-FCE932FD9D84}" destId="{A40EAC2D-2E72-4E42-B4ED-B47A3CC6AD00}" srcOrd="0" destOrd="0" presId="urn:microsoft.com/office/officeart/2005/8/layout/process2"/>
    <dgm:cxn modelId="{997E5ABA-D651-4656-9A72-390D645B5C7F}" type="presParOf" srcId="{53FC38D5-4205-4C46-AD3D-FCE932FD9D84}" destId="{FC869EB3-C23B-4C2E-8F78-653D297E5A21}" srcOrd="1" destOrd="0" presId="urn:microsoft.com/office/officeart/2005/8/layout/process2"/>
    <dgm:cxn modelId="{3BCB2563-CBD1-4CB3-B9E8-E2BA6C83BD83}" type="presParOf" srcId="{FC869EB3-C23B-4C2E-8F78-653D297E5A21}" destId="{9DED5D81-E6D1-4228-9EC6-C1A0972D38E2}" srcOrd="0" destOrd="0" presId="urn:microsoft.com/office/officeart/2005/8/layout/process2"/>
    <dgm:cxn modelId="{04170CF0-F85A-4619-8720-E4673A2EB5FD}" type="presParOf" srcId="{53FC38D5-4205-4C46-AD3D-FCE932FD9D84}" destId="{CF0DBD49-1F12-4217-8A86-43672C0F1F88}" srcOrd="2" destOrd="0" presId="urn:microsoft.com/office/officeart/2005/8/layout/process2"/>
    <dgm:cxn modelId="{7914F916-980E-4ADF-9A2B-1CC82184915C}" type="presParOf" srcId="{53FC38D5-4205-4C46-AD3D-FCE932FD9D84}" destId="{FCD0D101-3E7F-4650-A2D6-949FCFE921E3}" srcOrd="3" destOrd="0" presId="urn:microsoft.com/office/officeart/2005/8/layout/process2"/>
    <dgm:cxn modelId="{734C19C3-24FD-41CB-BF97-47C6C3802C9F}" type="presParOf" srcId="{FCD0D101-3E7F-4650-A2D6-949FCFE921E3}" destId="{BE96DCCE-5B23-462E-B260-A6E83F1E15D8}" srcOrd="0" destOrd="0" presId="urn:microsoft.com/office/officeart/2005/8/layout/process2"/>
    <dgm:cxn modelId="{A677C368-355F-49CE-9325-2A147DE021C3}" type="presParOf" srcId="{53FC38D5-4205-4C46-AD3D-FCE932FD9D84}" destId="{5053C88C-8519-4540-A83B-A08EF1D5365D}" srcOrd="4" destOrd="0" presId="urn:microsoft.com/office/officeart/2005/8/layout/process2"/>
    <dgm:cxn modelId="{4E87ABD9-B2AD-46BF-BD9F-E9FF2A859393}" type="presParOf" srcId="{53FC38D5-4205-4C46-AD3D-FCE932FD9D84}" destId="{A9B55956-45A5-434E-B813-822948E159F9}" srcOrd="5" destOrd="0" presId="urn:microsoft.com/office/officeart/2005/8/layout/process2"/>
    <dgm:cxn modelId="{7CF1936D-F186-4DE6-A7F4-86C35EFFD833}" type="presParOf" srcId="{A9B55956-45A5-434E-B813-822948E159F9}" destId="{5637C2F1-F05E-4554-9BF0-5D0BEE16EF55}" srcOrd="0" destOrd="0" presId="urn:microsoft.com/office/officeart/2005/8/layout/process2"/>
    <dgm:cxn modelId="{50982344-9CC2-4DD0-8A18-0E905CFAD0ED}" type="presParOf" srcId="{53FC38D5-4205-4C46-AD3D-FCE932FD9D84}" destId="{8909C3F3-0192-4391-BD22-57E49E060061}" srcOrd="6" destOrd="0" presId="urn:microsoft.com/office/officeart/2005/8/layout/process2"/>
    <dgm:cxn modelId="{D3AFC820-2698-4039-8E28-BA67B333275A}" type="presParOf" srcId="{53FC38D5-4205-4C46-AD3D-FCE932FD9D84}" destId="{DD0FC1FA-8DD8-4040-A51A-02F01CFED29F}" srcOrd="7" destOrd="0" presId="urn:microsoft.com/office/officeart/2005/8/layout/process2"/>
    <dgm:cxn modelId="{4E54D14C-10F4-4F77-ACE2-1A8A0C9C92E0}" type="presParOf" srcId="{DD0FC1FA-8DD8-4040-A51A-02F01CFED29F}" destId="{AEE8C1C4-E81B-44FE-AAD5-B65782D0D0CB}" srcOrd="0" destOrd="0" presId="urn:microsoft.com/office/officeart/2005/8/layout/process2"/>
    <dgm:cxn modelId="{489A0ADA-601A-4F79-AD65-0A908C9C0F07}" type="presParOf" srcId="{53FC38D5-4205-4C46-AD3D-FCE932FD9D84}" destId="{7E6A4A07-5DCE-4DAD-AB9A-430DE84C2ED8}" srcOrd="8" destOrd="0" presId="urn:microsoft.com/office/officeart/2005/8/layout/process2"/>
    <dgm:cxn modelId="{39B84EDA-6065-4490-856B-9AC98B8820C3}" type="presParOf" srcId="{53FC38D5-4205-4C46-AD3D-FCE932FD9D84}" destId="{64ADC401-0759-4AD0-8C61-B1A36199B80D}" srcOrd="9" destOrd="0" presId="urn:microsoft.com/office/officeart/2005/8/layout/process2"/>
    <dgm:cxn modelId="{EA3A1B6B-9967-42DE-AF1E-B0703E6570A5}" type="presParOf" srcId="{64ADC401-0759-4AD0-8C61-B1A36199B80D}" destId="{192E7C99-1EDB-4241-9BC5-0E548605D49D}" srcOrd="0" destOrd="0" presId="urn:microsoft.com/office/officeart/2005/8/layout/process2"/>
    <dgm:cxn modelId="{3BF0400E-3B75-41C2-8018-1FACEA9B0E45}" type="presParOf" srcId="{53FC38D5-4205-4C46-AD3D-FCE932FD9D84}" destId="{45670624-25A6-4676-9FD3-26062FEABFEE}" srcOrd="10" destOrd="0" presId="urn:microsoft.com/office/officeart/2005/8/layout/process2"/>
    <dgm:cxn modelId="{399589B0-6C20-49B3-9A67-52B41CE9AE9E}" type="presParOf" srcId="{53FC38D5-4205-4C46-AD3D-FCE932FD9D84}" destId="{D52559D4-024F-4B19-AC73-75488A7F64D2}" srcOrd="11" destOrd="0" presId="urn:microsoft.com/office/officeart/2005/8/layout/process2"/>
    <dgm:cxn modelId="{75A36646-8D4B-4E72-BDC0-3A920003B83F}" type="presParOf" srcId="{D52559D4-024F-4B19-AC73-75488A7F64D2}" destId="{2E0B37D0-DDF1-49D5-B3E6-FADA42F8D445}" srcOrd="0" destOrd="0" presId="urn:microsoft.com/office/officeart/2005/8/layout/process2"/>
    <dgm:cxn modelId="{051831A6-7B82-4A44-BD9B-23EEE21285BF}" type="presParOf" srcId="{53FC38D5-4205-4C46-AD3D-FCE932FD9D84}" destId="{6E328097-6507-4E62-AEED-6C448A297FA2}" srcOrd="12" destOrd="0" presId="urn:microsoft.com/office/officeart/2005/8/layout/process2"/>
    <dgm:cxn modelId="{F7454452-F856-4BE4-B01E-B42A014C906A}" type="presParOf" srcId="{53FC38D5-4205-4C46-AD3D-FCE932FD9D84}" destId="{9CB691F6-9214-4A84-B753-ECA20276A7A0}" srcOrd="13" destOrd="0" presId="urn:microsoft.com/office/officeart/2005/8/layout/process2"/>
    <dgm:cxn modelId="{F5AA4C85-6B49-467F-AADF-F2C39B15AF5D}" type="presParOf" srcId="{9CB691F6-9214-4A84-B753-ECA20276A7A0}" destId="{200FA574-0478-4375-8A19-DC2C0DC3A91B}" srcOrd="0" destOrd="0" presId="urn:microsoft.com/office/officeart/2005/8/layout/process2"/>
    <dgm:cxn modelId="{B1ADF118-4A59-42F7-8DAC-E02C78444B45}" type="presParOf" srcId="{53FC38D5-4205-4C46-AD3D-FCE932FD9D84}" destId="{0AA12143-6B2C-4CDF-87EB-D878A468FC7B}" srcOrd="1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02598F8-215D-4A25-9057-FA2E37F07A70}" type="doc">
      <dgm:prSet loTypeId="urn:microsoft.com/office/officeart/2005/8/layout/process2" loCatId="process" qsTypeId="urn:microsoft.com/office/officeart/2005/8/quickstyle/simple1" qsCatId="simple" csTypeId="urn:microsoft.com/office/officeart/2005/8/colors/colorful5" csCatId="colorful" phldr="1"/>
      <dgm:spPr/>
    </dgm:pt>
    <dgm:pt modelId="{1A2A328D-CF86-4C26-BE19-0FC795D5EA38}">
      <dgm:prSet phldrT="[Текст]" custT="1"/>
      <dgm:spPr>
        <a:ln>
          <a:solidFill>
            <a:srgbClr val="00B050"/>
          </a:solidFill>
        </a:ln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Georgia" pitchFamily="18" charset="0"/>
            </a:rPr>
            <a:t>Мотивирование к  деятельности </a:t>
          </a:r>
        </a:p>
        <a:p>
          <a:r>
            <a:rPr lang="ru-RU" sz="1200" dirty="0" smtClean="0">
              <a:solidFill>
                <a:schemeClr val="tx1"/>
              </a:solidFill>
              <a:latin typeface="Georgia" pitchFamily="18" charset="0"/>
            </a:rPr>
            <a:t>(</a:t>
          </a:r>
          <a:r>
            <a:rPr lang="ru-RU" sz="1200" dirty="0" err="1" smtClean="0">
              <a:solidFill>
                <a:schemeClr val="tx1"/>
              </a:solidFill>
              <a:latin typeface="Georgia" pitchFamily="18" charset="0"/>
            </a:rPr>
            <a:t>надо-хочу-могу</a:t>
          </a:r>
          <a:r>
            <a:rPr lang="ru-RU" sz="1200" dirty="0" smtClean="0">
              <a:solidFill>
                <a:schemeClr val="tx1"/>
              </a:solidFill>
              <a:latin typeface="Georgia" pitchFamily="18" charset="0"/>
            </a:rPr>
            <a:t>)</a:t>
          </a:r>
          <a:endParaRPr lang="ru-RU" sz="1200" dirty="0">
            <a:solidFill>
              <a:schemeClr val="tx1"/>
            </a:solidFill>
            <a:latin typeface="Georgia" pitchFamily="18" charset="0"/>
          </a:endParaRPr>
        </a:p>
      </dgm:t>
    </dgm:pt>
    <dgm:pt modelId="{46CF1A99-D333-4CC8-936E-CBD48F96C12A}" type="parTrans" cxnId="{DAF1C0E7-5B19-449E-85C1-B3337766DA98}">
      <dgm:prSet/>
      <dgm:spPr/>
      <dgm:t>
        <a:bodyPr/>
        <a:lstStyle/>
        <a:p>
          <a:endParaRPr lang="ru-RU"/>
        </a:p>
      </dgm:t>
    </dgm:pt>
    <dgm:pt modelId="{1D196A97-8A3C-4CB2-AED4-325276E45F4E}" type="sibTrans" cxnId="{DAF1C0E7-5B19-449E-85C1-B3337766DA98}">
      <dgm:prSet/>
      <dgm:spPr/>
      <dgm:t>
        <a:bodyPr/>
        <a:lstStyle/>
        <a:p>
          <a:endParaRPr lang="ru-RU"/>
        </a:p>
      </dgm:t>
    </dgm:pt>
    <dgm:pt modelId="{7DF2AB35-9D69-43C9-BB62-8633173AAE5C}">
      <dgm:prSet phldrT="[Текст]" custT="1"/>
      <dgm:spPr>
        <a:ln>
          <a:solidFill>
            <a:srgbClr val="00B050"/>
          </a:solidFill>
        </a:ln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Georgia" pitchFamily="18" charset="0"/>
            </a:rPr>
            <a:t>Выполнение действий (заданий)</a:t>
          </a:r>
          <a:endParaRPr lang="ru-RU" sz="1200" dirty="0">
            <a:solidFill>
              <a:schemeClr val="tx1"/>
            </a:solidFill>
            <a:latin typeface="Georgia" pitchFamily="18" charset="0"/>
          </a:endParaRPr>
        </a:p>
      </dgm:t>
    </dgm:pt>
    <dgm:pt modelId="{C8427D9A-85EF-418A-AC8A-FAB3644C4417}" type="parTrans" cxnId="{4F2B1E4B-C435-4AEA-BD5F-8FC3F805706B}">
      <dgm:prSet/>
      <dgm:spPr/>
      <dgm:t>
        <a:bodyPr/>
        <a:lstStyle/>
        <a:p>
          <a:endParaRPr lang="ru-RU"/>
        </a:p>
      </dgm:t>
    </dgm:pt>
    <dgm:pt modelId="{DEDCA3D3-61F6-419B-B7F7-EB50029EA5E2}" type="sibTrans" cxnId="{4F2B1E4B-C435-4AEA-BD5F-8FC3F805706B}">
      <dgm:prSet/>
      <dgm:spPr/>
      <dgm:t>
        <a:bodyPr/>
        <a:lstStyle/>
        <a:p>
          <a:endParaRPr lang="ru-RU"/>
        </a:p>
      </dgm:t>
    </dgm:pt>
    <dgm:pt modelId="{6B25A6DB-30C8-4911-ABC3-7550E4FE9C0C}">
      <dgm:prSet phldrT="[Текст]" custT="1"/>
      <dgm:spPr>
        <a:ln>
          <a:solidFill>
            <a:srgbClr val="FFC000"/>
          </a:solidFill>
        </a:ln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Georgia" pitchFamily="18" charset="0"/>
            </a:rPr>
            <a:t>Анализ результата деятельности</a:t>
          </a:r>
          <a:endParaRPr lang="ru-RU" sz="1200" dirty="0">
            <a:solidFill>
              <a:schemeClr val="tx1"/>
            </a:solidFill>
            <a:latin typeface="Georgia" pitchFamily="18" charset="0"/>
          </a:endParaRPr>
        </a:p>
      </dgm:t>
    </dgm:pt>
    <dgm:pt modelId="{71CC5738-47DB-4521-A74C-07F2960F345A}" type="parTrans" cxnId="{CFA5EC93-2C85-47DD-A51D-AD6DE2A93DB1}">
      <dgm:prSet/>
      <dgm:spPr/>
      <dgm:t>
        <a:bodyPr/>
        <a:lstStyle/>
        <a:p>
          <a:endParaRPr lang="ru-RU"/>
        </a:p>
      </dgm:t>
    </dgm:pt>
    <dgm:pt modelId="{2F96D64C-1FAC-4FBF-8F86-2EF90FD9758C}" type="sibTrans" cxnId="{CFA5EC93-2C85-47DD-A51D-AD6DE2A93DB1}">
      <dgm:prSet/>
      <dgm:spPr/>
      <dgm:t>
        <a:bodyPr/>
        <a:lstStyle/>
        <a:p>
          <a:endParaRPr lang="ru-RU"/>
        </a:p>
      </dgm:t>
    </dgm:pt>
    <dgm:pt modelId="{B6CBAA74-D4B5-4937-BE43-316B096752F0}">
      <dgm:prSet phldrT="[Текст]" custT="1"/>
      <dgm:spPr>
        <a:ln>
          <a:solidFill>
            <a:srgbClr val="00B050"/>
          </a:solidFill>
        </a:ln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Georgia" pitchFamily="18" charset="0"/>
            </a:rPr>
            <a:t>Проектирование  решения проблемной ситуации</a:t>
          </a:r>
          <a:endParaRPr lang="ru-RU" sz="1200" dirty="0">
            <a:solidFill>
              <a:schemeClr val="tx1"/>
            </a:solidFill>
            <a:latin typeface="Georgia" pitchFamily="18" charset="0"/>
          </a:endParaRPr>
        </a:p>
      </dgm:t>
    </dgm:pt>
    <dgm:pt modelId="{DF433D9E-3FCC-481C-BD6C-AA1DE3A5B503}" type="parTrans" cxnId="{51A4D298-DD5F-407B-ACD1-2E49CD3438D4}">
      <dgm:prSet/>
      <dgm:spPr/>
      <dgm:t>
        <a:bodyPr/>
        <a:lstStyle/>
        <a:p>
          <a:endParaRPr lang="ru-RU"/>
        </a:p>
      </dgm:t>
    </dgm:pt>
    <dgm:pt modelId="{9860360F-B73E-4BDF-A49C-7CAAE1B7B82A}" type="sibTrans" cxnId="{51A4D298-DD5F-407B-ACD1-2E49CD3438D4}">
      <dgm:prSet/>
      <dgm:spPr/>
      <dgm:t>
        <a:bodyPr/>
        <a:lstStyle/>
        <a:p>
          <a:endParaRPr lang="ru-RU"/>
        </a:p>
      </dgm:t>
    </dgm:pt>
    <dgm:pt modelId="{48A1E8A2-FF0A-48EB-8780-30CA3D10866F}">
      <dgm:prSet phldrT="[Текст]" custT="1"/>
      <dgm:spPr>
        <a:ln>
          <a:solidFill>
            <a:srgbClr val="00B0F0"/>
          </a:solidFill>
        </a:ln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Georgia" pitchFamily="18" charset="0"/>
            </a:rPr>
            <a:t>Создание проблемной ситуации  </a:t>
          </a:r>
          <a:endParaRPr lang="ru-RU" sz="1200" dirty="0">
            <a:solidFill>
              <a:schemeClr val="tx1"/>
            </a:solidFill>
            <a:latin typeface="Georgia" pitchFamily="18" charset="0"/>
          </a:endParaRPr>
        </a:p>
      </dgm:t>
    </dgm:pt>
    <dgm:pt modelId="{975B255F-240C-43BD-8C28-26E087B9741B}" type="parTrans" cxnId="{EFD4C1C3-804B-49C2-B6F6-BDB146010ACB}">
      <dgm:prSet/>
      <dgm:spPr/>
      <dgm:t>
        <a:bodyPr/>
        <a:lstStyle/>
        <a:p>
          <a:endParaRPr lang="ru-RU"/>
        </a:p>
      </dgm:t>
    </dgm:pt>
    <dgm:pt modelId="{B61DD97C-1F0A-46D1-8CD1-3B84F7F01285}" type="sibTrans" cxnId="{EFD4C1C3-804B-49C2-B6F6-BDB146010ACB}">
      <dgm:prSet/>
      <dgm:spPr/>
      <dgm:t>
        <a:bodyPr/>
        <a:lstStyle/>
        <a:p>
          <a:endParaRPr lang="ru-RU"/>
        </a:p>
      </dgm:t>
    </dgm:pt>
    <dgm:pt modelId="{00D5491A-C38C-4DA9-BD47-AAA7A472D66A}">
      <dgm:prSet phldrT="[Текст]" custT="1"/>
      <dgm:spPr>
        <a:ln>
          <a:solidFill>
            <a:srgbClr val="00B0F0"/>
          </a:solidFill>
        </a:ln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Georgia" pitchFamily="18" charset="0"/>
            </a:rPr>
            <a:t>Целевая установка</a:t>
          </a:r>
          <a:endParaRPr lang="ru-RU" sz="1200" dirty="0">
            <a:solidFill>
              <a:schemeClr val="tx1"/>
            </a:solidFill>
            <a:latin typeface="Georgia" pitchFamily="18" charset="0"/>
          </a:endParaRPr>
        </a:p>
      </dgm:t>
    </dgm:pt>
    <dgm:pt modelId="{34CCCC08-4F78-4ADC-94F4-4246784F422D}" type="parTrans" cxnId="{98E9FA8D-9011-47B7-A912-CB3827FE4FD3}">
      <dgm:prSet/>
      <dgm:spPr/>
      <dgm:t>
        <a:bodyPr/>
        <a:lstStyle/>
        <a:p>
          <a:endParaRPr lang="ru-RU"/>
        </a:p>
      </dgm:t>
    </dgm:pt>
    <dgm:pt modelId="{438FF539-C9F1-448F-B7BD-790A16E871AE}" type="sibTrans" cxnId="{98E9FA8D-9011-47B7-A912-CB3827FE4FD3}">
      <dgm:prSet/>
      <dgm:spPr/>
      <dgm:t>
        <a:bodyPr/>
        <a:lstStyle/>
        <a:p>
          <a:endParaRPr lang="ru-RU"/>
        </a:p>
      </dgm:t>
    </dgm:pt>
    <dgm:pt modelId="{712692D0-6DF9-4883-9A10-C25FD7976181}">
      <dgm:prSet phldrT="[Текст]" custT="1"/>
      <dgm:spPr>
        <a:ln>
          <a:solidFill>
            <a:srgbClr val="FF9900"/>
          </a:solidFill>
        </a:ln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Georgia" pitchFamily="18" charset="0"/>
            </a:rPr>
            <a:t>Подведение итогов </a:t>
          </a:r>
          <a:endParaRPr lang="ru-RU" sz="1200" dirty="0">
            <a:solidFill>
              <a:schemeClr val="tx1"/>
            </a:solidFill>
            <a:latin typeface="Georgia" pitchFamily="18" charset="0"/>
          </a:endParaRPr>
        </a:p>
      </dgm:t>
    </dgm:pt>
    <dgm:pt modelId="{6A37C9EB-BF54-47A8-9C94-469020522F33}" type="parTrans" cxnId="{0174093D-F8FD-4D7E-8136-1D923C9EE8E9}">
      <dgm:prSet/>
      <dgm:spPr/>
      <dgm:t>
        <a:bodyPr/>
        <a:lstStyle/>
        <a:p>
          <a:endParaRPr lang="ru-RU"/>
        </a:p>
      </dgm:t>
    </dgm:pt>
    <dgm:pt modelId="{8EF4E44E-E2C7-4602-BF3F-6A0BBC83AB96}" type="sibTrans" cxnId="{0174093D-F8FD-4D7E-8136-1D923C9EE8E9}">
      <dgm:prSet/>
      <dgm:spPr/>
      <dgm:t>
        <a:bodyPr/>
        <a:lstStyle/>
        <a:p>
          <a:endParaRPr lang="ru-RU"/>
        </a:p>
      </dgm:t>
    </dgm:pt>
    <dgm:pt modelId="{51E22559-D32A-4F28-B814-1D94D874DD33}" type="pres">
      <dgm:prSet presAssocID="{F02598F8-215D-4A25-9057-FA2E37F07A70}" presName="linearFlow" presStyleCnt="0">
        <dgm:presLayoutVars>
          <dgm:resizeHandles val="exact"/>
        </dgm:presLayoutVars>
      </dgm:prSet>
      <dgm:spPr/>
    </dgm:pt>
    <dgm:pt modelId="{1F48E0E7-CCE0-4779-8A2C-C991B8E27A3F}" type="pres">
      <dgm:prSet presAssocID="{48A1E8A2-FF0A-48EB-8780-30CA3D10866F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7C51B2-12F3-46DA-B045-B42477B0B5C1}" type="pres">
      <dgm:prSet presAssocID="{B61DD97C-1F0A-46D1-8CD1-3B84F7F01285}" presName="sibTrans" presStyleLbl="sibTrans2D1" presStyleIdx="0" presStyleCnt="6"/>
      <dgm:spPr/>
      <dgm:t>
        <a:bodyPr/>
        <a:lstStyle/>
        <a:p>
          <a:endParaRPr lang="ru-RU"/>
        </a:p>
      </dgm:t>
    </dgm:pt>
    <dgm:pt modelId="{DE377359-9BA8-4A97-8797-9A6E4FB744EC}" type="pres">
      <dgm:prSet presAssocID="{B61DD97C-1F0A-46D1-8CD1-3B84F7F01285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739C70E9-343F-4773-B1FF-2ADE13B70C18}" type="pres">
      <dgm:prSet presAssocID="{00D5491A-C38C-4DA9-BD47-AAA7A472D66A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A45BCD-85D8-4854-827F-086A260DEEDC}" type="pres">
      <dgm:prSet presAssocID="{438FF539-C9F1-448F-B7BD-790A16E871AE}" presName="sibTrans" presStyleLbl="sibTrans2D1" presStyleIdx="1" presStyleCnt="6"/>
      <dgm:spPr/>
      <dgm:t>
        <a:bodyPr/>
        <a:lstStyle/>
        <a:p>
          <a:endParaRPr lang="ru-RU"/>
        </a:p>
      </dgm:t>
    </dgm:pt>
    <dgm:pt modelId="{18D9E7A6-6953-4480-A8F7-17E34E729D11}" type="pres">
      <dgm:prSet presAssocID="{438FF539-C9F1-448F-B7BD-790A16E871AE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3B7125CE-8353-4138-BF65-58761AC1C328}" type="pres">
      <dgm:prSet presAssocID="{1A2A328D-CF86-4C26-BE19-0FC795D5EA38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CD1FD4-16D6-49C5-9F04-095A30A39F9C}" type="pres">
      <dgm:prSet presAssocID="{1D196A97-8A3C-4CB2-AED4-325276E45F4E}" presName="sibTrans" presStyleLbl="sibTrans2D1" presStyleIdx="2" presStyleCnt="6"/>
      <dgm:spPr/>
      <dgm:t>
        <a:bodyPr/>
        <a:lstStyle/>
        <a:p>
          <a:endParaRPr lang="ru-RU"/>
        </a:p>
      </dgm:t>
    </dgm:pt>
    <dgm:pt modelId="{FE8C0A54-BC09-42B5-9638-47AEEF2CC970}" type="pres">
      <dgm:prSet presAssocID="{1D196A97-8A3C-4CB2-AED4-325276E45F4E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33DDDE4B-7417-4FBE-B021-239BCA51F509}" type="pres">
      <dgm:prSet presAssocID="{B6CBAA74-D4B5-4937-BE43-316B096752F0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41863B-B2FE-4139-B020-9FB6B9D03756}" type="pres">
      <dgm:prSet presAssocID="{9860360F-B73E-4BDF-A49C-7CAAE1B7B82A}" presName="sibTrans" presStyleLbl="sibTrans2D1" presStyleIdx="3" presStyleCnt="6"/>
      <dgm:spPr/>
      <dgm:t>
        <a:bodyPr/>
        <a:lstStyle/>
        <a:p>
          <a:endParaRPr lang="ru-RU"/>
        </a:p>
      </dgm:t>
    </dgm:pt>
    <dgm:pt modelId="{E37030A8-73E4-4C0E-AB37-33186175C2BE}" type="pres">
      <dgm:prSet presAssocID="{9860360F-B73E-4BDF-A49C-7CAAE1B7B82A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D768C5DF-D186-48D6-AABB-B5975D404CE5}" type="pres">
      <dgm:prSet presAssocID="{7DF2AB35-9D69-43C9-BB62-8633173AAE5C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864566-3AAB-422A-8630-BE97E1514645}" type="pres">
      <dgm:prSet presAssocID="{DEDCA3D3-61F6-419B-B7F7-EB50029EA5E2}" presName="sibTrans" presStyleLbl="sibTrans2D1" presStyleIdx="4" presStyleCnt="6"/>
      <dgm:spPr/>
      <dgm:t>
        <a:bodyPr/>
        <a:lstStyle/>
        <a:p>
          <a:endParaRPr lang="ru-RU"/>
        </a:p>
      </dgm:t>
    </dgm:pt>
    <dgm:pt modelId="{B4951592-0412-4736-AEA6-F6184DF7C799}" type="pres">
      <dgm:prSet presAssocID="{DEDCA3D3-61F6-419B-B7F7-EB50029EA5E2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8CF6110B-B4C6-405A-82E4-ED76194F55A6}" type="pres">
      <dgm:prSet presAssocID="{6B25A6DB-30C8-4911-ABC3-7550E4FE9C0C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72429B-7D85-4A97-AB4D-20960C2E5E30}" type="pres">
      <dgm:prSet presAssocID="{2F96D64C-1FAC-4FBF-8F86-2EF90FD9758C}" presName="sibTrans" presStyleLbl="sibTrans2D1" presStyleIdx="5" presStyleCnt="6"/>
      <dgm:spPr/>
      <dgm:t>
        <a:bodyPr/>
        <a:lstStyle/>
        <a:p>
          <a:endParaRPr lang="ru-RU"/>
        </a:p>
      </dgm:t>
    </dgm:pt>
    <dgm:pt modelId="{D9ED7E39-34F8-4307-831D-1246D3F9B82B}" type="pres">
      <dgm:prSet presAssocID="{2F96D64C-1FAC-4FBF-8F86-2EF90FD9758C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320B5219-76D4-4EFC-92A1-8614680EB3B9}" type="pres">
      <dgm:prSet presAssocID="{712692D0-6DF9-4883-9A10-C25FD7976181}" presName="node" presStyleLbl="node1" presStyleIdx="6" presStyleCnt="7" custLinFactNeighborX="-1629" custLinFactNeighborY="194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174093D-F8FD-4D7E-8136-1D923C9EE8E9}" srcId="{F02598F8-215D-4A25-9057-FA2E37F07A70}" destId="{712692D0-6DF9-4883-9A10-C25FD7976181}" srcOrd="6" destOrd="0" parTransId="{6A37C9EB-BF54-47A8-9C94-469020522F33}" sibTransId="{8EF4E44E-E2C7-4602-BF3F-6A0BBC83AB96}"/>
    <dgm:cxn modelId="{98E9FA8D-9011-47B7-A912-CB3827FE4FD3}" srcId="{F02598F8-215D-4A25-9057-FA2E37F07A70}" destId="{00D5491A-C38C-4DA9-BD47-AAA7A472D66A}" srcOrd="1" destOrd="0" parTransId="{34CCCC08-4F78-4ADC-94F4-4246784F422D}" sibTransId="{438FF539-C9F1-448F-B7BD-790A16E871AE}"/>
    <dgm:cxn modelId="{E093991F-1EDB-4399-919B-D45A84895BD8}" type="presOf" srcId="{B6CBAA74-D4B5-4937-BE43-316B096752F0}" destId="{33DDDE4B-7417-4FBE-B021-239BCA51F509}" srcOrd="0" destOrd="0" presId="urn:microsoft.com/office/officeart/2005/8/layout/process2"/>
    <dgm:cxn modelId="{2BF1621A-68DC-4D54-B5EB-4DF4F3A0986F}" type="presOf" srcId="{9860360F-B73E-4BDF-A49C-7CAAE1B7B82A}" destId="{E37030A8-73E4-4C0E-AB37-33186175C2BE}" srcOrd="1" destOrd="0" presId="urn:microsoft.com/office/officeart/2005/8/layout/process2"/>
    <dgm:cxn modelId="{EFD4C1C3-804B-49C2-B6F6-BDB146010ACB}" srcId="{F02598F8-215D-4A25-9057-FA2E37F07A70}" destId="{48A1E8A2-FF0A-48EB-8780-30CA3D10866F}" srcOrd="0" destOrd="0" parTransId="{975B255F-240C-43BD-8C28-26E087B9741B}" sibTransId="{B61DD97C-1F0A-46D1-8CD1-3B84F7F01285}"/>
    <dgm:cxn modelId="{E078DEF4-19A3-47AA-A6B0-797ABA7A0854}" type="presOf" srcId="{B61DD97C-1F0A-46D1-8CD1-3B84F7F01285}" destId="{DE377359-9BA8-4A97-8797-9A6E4FB744EC}" srcOrd="1" destOrd="0" presId="urn:microsoft.com/office/officeart/2005/8/layout/process2"/>
    <dgm:cxn modelId="{CAF5C1EE-14D0-4C12-92F0-0203048501BD}" type="presOf" srcId="{438FF539-C9F1-448F-B7BD-790A16E871AE}" destId="{91A45BCD-85D8-4854-827F-086A260DEEDC}" srcOrd="0" destOrd="0" presId="urn:microsoft.com/office/officeart/2005/8/layout/process2"/>
    <dgm:cxn modelId="{DAF1C0E7-5B19-449E-85C1-B3337766DA98}" srcId="{F02598F8-215D-4A25-9057-FA2E37F07A70}" destId="{1A2A328D-CF86-4C26-BE19-0FC795D5EA38}" srcOrd="2" destOrd="0" parTransId="{46CF1A99-D333-4CC8-936E-CBD48F96C12A}" sibTransId="{1D196A97-8A3C-4CB2-AED4-325276E45F4E}"/>
    <dgm:cxn modelId="{CFA5EC93-2C85-47DD-A51D-AD6DE2A93DB1}" srcId="{F02598F8-215D-4A25-9057-FA2E37F07A70}" destId="{6B25A6DB-30C8-4911-ABC3-7550E4FE9C0C}" srcOrd="5" destOrd="0" parTransId="{71CC5738-47DB-4521-A74C-07F2960F345A}" sibTransId="{2F96D64C-1FAC-4FBF-8F86-2EF90FD9758C}"/>
    <dgm:cxn modelId="{8FA672F2-FE7D-43B2-BF51-E6C6187560DF}" type="presOf" srcId="{7DF2AB35-9D69-43C9-BB62-8633173AAE5C}" destId="{D768C5DF-D186-48D6-AABB-B5975D404CE5}" srcOrd="0" destOrd="0" presId="urn:microsoft.com/office/officeart/2005/8/layout/process2"/>
    <dgm:cxn modelId="{03D96AFE-DC65-4815-82FE-F0CA04DEF844}" type="presOf" srcId="{712692D0-6DF9-4883-9A10-C25FD7976181}" destId="{320B5219-76D4-4EFC-92A1-8614680EB3B9}" srcOrd="0" destOrd="0" presId="urn:microsoft.com/office/officeart/2005/8/layout/process2"/>
    <dgm:cxn modelId="{46D794C0-BD0A-40DB-AD6E-55F16C9E8562}" type="presOf" srcId="{1A2A328D-CF86-4C26-BE19-0FC795D5EA38}" destId="{3B7125CE-8353-4138-BF65-58761AC1C328}" srcOrd="0" destOrd="0" presId="urn:microsoft.com/office/officeart/2005/8/layout/process2"/>
    <dgm:cxn modelId="{1EEAE865-2870-4034-85E8-F99E48350386}" type="presOf" srcId="{DEDCA3D3-61F6-419B-B7F7-EB50029EA5E2}" destId="{94864566-3AAB-422A-8630-BE97E1514645}" srcOrd="0" destOrd="0" presId="urn:microsoft.com/office/officeart/2005/8/layout/process2"/>
    <dgm:cxn modelId="{5BAFB2C3-0E53-4980-8BDA-46396885C46F}" type="presOf" srcId="{2F96D64C-1FAC-4FBF-8F86-2EF90FD9758C}" destId="{1B72429B-7D85-4A97-AB4D-20960C2E5E30}" srcOrd="0" destOrd="0" presId="urn:microsoft.com/office/officeart/2005/8/layout/process2"/>
    <dgm:cxn modelId="{51A4D298-DD5F-407B-ACD1-2E49CD3438D4}" srcId="{F02598F8-215D-4A25-9057-FA2E37F07A70}" destId="{B6CBAA74-D4B5-4937-BE43-316B096752F0}" srcOrd="3" destOrd="0" parTransId="{DF433D9E-3FCC-481C-BD6C-AA1DE3A5B503}" sibTransId="{9860360F-B73E-4BDF-A49C-7CAAE1B7B82A}"/>
    <dgm:cxn modelId="{3DB2391F-10F5-4743-92D8-675710857CF9}" type="presOf" srcId="{DEDCA3D3-61F6-419B-B7F7-EB50029EA5E2}" destId="{B4951592-0412-4736-AEA6-F6184DF7C799}" srcOrd="1" destOrd="0" presId="urn:microsoft.com/office/officeart/2005/8/layout/process2"/>
    <dgm:cxn modelId="{91F77AEF-0143-4B0F-8C19-6A5656024F70}" type="presOf" srcId="{6B25A6DB-30C8-4911-ABC3-7550E4FE9C0C}" destId="{8CF6110B-B4C6-405A-82E4-ED76194F55A6}" srcOrd="0" destOrd="0" presId="urn:microsoft.com/office/officeart/2005/8/layout/process2"/>
    <dgm:cxn modelId="{1E4F0316-8C6E-4237-9799-701F43935890}" type="presOf" srcId="{B61DD97C-1F0A-46D1-8CD1-3B84F7F01285}" destId="{C47C51B2-12F3-46DA-B045-B42477B0B5C1}" srcOrd="0" destOrd="0" presId="urn:microsoft.com/office/officeart/2005/8/layout/process2"/>
    <dgm:cxn modelId="{8A819523-C1E0-4DC7-8F55-9F749D6D2B68}" type="presOf" srcId="{1D196A97-8A3C-4CB2-AED4-325276E45F4E}" destId="{FE8C0A54-BC09-42B5-9638-47AEEF2CC970}" srcOrd="1" destOrd="0" presId="urn:microsoft.com/office/officeart/2005/8/layout/process2"/>
    <dgm:cxn modelId="{E65A5829-EA1B-4764-9DBD-61EFA08B3381}" type="presOf" srcId="{00D5491A-C38C-4DA9-BD47-AAA7A472D66A}" destId="{739C70E9-343F-4773-B1FF-2ADE13B70C18}" srcOrd="0" destOrd="0" presId="urn:microsoft.com/office/officeart/2005/8/layout/process2"/>
    <dgm:cxn modelId="{1E0E9115-523B-4616-85C3-BB6E2BD96230}" type="presOf" srcId="{1D196A97-8A3C-4CB2-AED4-325276E45F4E}" destId="{A8CD1FD4-16D6-49C5-9F04-095A30A39F9C}" srcOrd="0" destOrd="0" presId="urn:microsoft.com/office/officeart/2005/8/layout/process2"/>
    <dgm:cxn modelId="{7CDA7105-66DB-4E9D-B149-1AACE14AE688}" type="presOf" srcId="{9860360F-B73E-4BDF-A49C-7CAAE1B7B82A}" destId="{1741863B-B2FE-4139-B020-9FB6B9D03756}" srcOrd="0" destOrd="0" presId="urn:microsoft.com/office/officeart/2005/8/layout/process2"/>
    <dgm:cxn modelId="{CECFF453-82D5-4476-92D7-681EF336D05F}" type="presOf" srcId="{2F96D64C-1FAC-4FBF-8F86-2EF90FD9758C}" destId="{D9ED7E39-34F8-4307-831D-1246D3F9B82B}" srcOrd="1" destOrd="0" presId="urn:microsoft.com/office/officeart/2005/8/layout/process2"/>
    <dgm:cxn modelId="{4F2B1E4B-C435-4AEA-BD5F-8FC3F805706B}" srcId="{F02598F8-215D-4A25-9057-FA2E37F07A70}" destId="{7DF2AB35-9D69-43C9-BB62-8633173AAE5C}" srcOrd="4" destOrd="0" parTransId="{C8427D9A-85EF-418A-AC8A-FAB3644C4417}" sibTransId="{DEDCA3D3-61F6-419B-B7F7-EB50029EA5E2}"/>
    <dgm:cxn modelId="{99B751F9-C4CE-4247-AEAA-30B5181C1E1D}" type="presOf" srcId="{F02598F8-215D-4A25-9057-FA2E37F07A70}" destId="{51E22559-D32A-4F28-B814-1D94D874DD33}" srcOrd="0" destOrd="0" presId="urn:microsoft.com/office/officeart/2005/8/layout/process2"/>
    <dgm:cxn modelId="{5537CDE6-C3C3-44E8-813F-257C6045CCCC}" type="presOf" srcId="{48A1E8A2-FF0A-48EB-8780-30CA3D10866F}" destId="{1F48E0E7-CCE0-4779-8A2C-C991B8E27A3F}" srcOrd="0" destOrd="0" presId="urn:microsoft.com/office/officeart/2005/8/layout/process2"/>
    <dgm:cxn modelId="{E0871A4E-E3D6-4F95-A1B0-CB2E6F167F3B}" type="presOf" srcId="{438FF539-C9F1-448F-B7BD-790A16E871AE}" destId="{18D9E7A6-6953-4480-A8F7-17E34E729D11}" srcOrd="1" destOrd="0" presId="urn:microsoft.com/office/officeart/2005/8/layout/process2"/>
    <dgm:cxn modelId="{6773383F-64EB-41B3-B783-6BCD39FE1795}" type="presParOf" srcId="{51E22559-D32A-4F28-B814-1D94D874DD33}" destId="{1F48E0E7-CCE0-4779-8A2C-C991B8E27A3F}" srcOrd="0" destOrd="0" presId="urn:microsoft.com/office/officeart/2005/8/layout/process2"/>
    <dgm:cxn modelId="{A667AF22-33D0-4BB3-8A6F-913ADE685E48}" type="presParOf" srcId="{51E22559-D32A-4F28-B814-1D94D874DD33}" destId="{C47C51B2-12F3-46DA-B045-B42477B0B5C1}" srcOrd="1" destOrd="0" presId="urn:microsoft.com/office/officeart/2005/8/layout/process2"/>
    <dgm:cxn modelId="{F22986CB-DBF0-4D3E-BD34-9E60B5F1073B}" type="presParOf" srcId="{C47C51B2-12F3-46DA-B045-B42477B0B5C1}" destId="{DE377359-9BA8-4A97-8797-9A6E4FB744EC}" srcOrd="0" destOrd="0" presId="urn:microsoft.com/office/officeart/2005/8/layout/process2"/>
    <dgm:cxn modelId="{47B9A489-0BDA-411E-978C-40D03E47AE6D}" type="presParOf" srcId="{51E22559-D32A-4F28-B814-1D94D874DD33}" destId="{739C70E9-343F-4773-B1FF-2ADE13B70C18}" srcOrd="2" destOrd="0" presId="urn:microsoft.com/office/officeart/2005/8/layout/process2"/>
    <dgm:cxn modelId="{F83A470B-3A50-48B2-AFAC-96B5941DBA62}" type="presParOf" srcId="{51E22559-D32A-4F28-B814-1D94D874DD33}" destId="{91A45BCD-85D8-4854-827F-086A260DEEDC}" srcOrd="3" destOrd="0" presId="urn:microsoft.com/office/officeart/2005/8/layout/process2"/>
    <dgm:cxn modelId="{3CC6DAAF-EF6F-439D-ADDC-8C2902A95813}" type="presParOf" srcId="{91A45BCD-85D8-4854-827F-086A260DEEDC}" destId="{18D9E7A6-6953-4480-A8F7-17E34E729D11}" srcOrd="0" destOrd="0" presId="urn:microsoft.com/office/officeart/2005/8/layout/process2"/>
    <dgm:cxn modelId="{C13EE7D1-28A1-4E1F-A74B-8C41221D07E0}" type="presParOf" srcId="{51E22559-D32A-4F28-B814-1D94D874DD33}" destId="{3B7125CE-8353-4138-BF65-58761AC1C328}" srcOrd="4" destOrd="0" presId="urn:microsoft.com/office/officeart/2005/8/layout/process2"/>
    <dgm:cxn modelId="{0C813B1D-B269-4A15-9B29-42B7A8EBEAB1}" type="presParOf" srcId="{51E22559-D32A-4F28-B814-1D94D874DD33}" destId="{A8CD1FD4-16D6-49C5-9F04-095A30A39F9C}" srcOrd="5" destOrd="0" presId="urn:microsoft.com/office/officeart/2005/8/layout/process2"/>
    <dgm:cxn modelId="{9C0EFC8B-8835-4865-8769-7229AA8479B3}" type="presParOf" srcId="{A8CD1FD4-16D6-49C5-9F04-095A30A39F9C}" destId="{FE8C0A54-BC09-42B5-9638-47AEEF2CC970}" srcOrd="0" destOrd="0" presId="urn:microsoft.com/office/officeart/2005/8/layout/process2"/>
    <dgm:cxn modelId="{F8536175-7072-48FF-869E-E9BF65FD3635}" type="presParOf" srcId="{51E22559-D32A-4F28-B814-1D94D874DD33}" destId="{33DDDE4B-7417-4FBE-B021-239BCA51F509}" srcOrd="6" destOrd="0" presId="urn:microsoft.com/office/officeart/2005/8/layout/process2"/>
    <dgm:cxn modelId="{9991A1DA-B5FB-459C-BE4B-66F1387881E9}" type="presParOf" srcId="{51E22559-D32A-4F28-B814-1D94D874DD33}" destId="{1741863B-B2FE-4139-B020-9FB6B9D03756}" srcOrd="7" destOrd="0" presId="urn:microsoft.com/office/officeart/2005/8/layout/process2"/>
    <dgm:cxn modelId="{353AAEC3-CE5A-4507-A6B1-A4D4642AE657}" type="presParOf" srcId="{1741863B-B2FE-4139-B020-9FB6B9D03756}" destId="{E37030A8-73E4-4C0E-AB37-33186175C2BE}" srcOrd="0" destOrd="0" presId="urn:microsoft.com/office/officeart/2005/8/layout/process2"/>
    <dgm:cxn modelId="{6FECC4D9-92C5-4CD4-8BC7-8E9C43E5287D}" type="presParOf" srcId="{51E22559-D32A-4F28-B814-1D94D874DD33}" destId="{D768C5DF-D186-48D6-AABB-B5975D404CE5}" srcOrd="8" destOrd="0" presId="urn:microsoft.com/office/officeart/2005/8/layout/process2"/>
    <dgm:cxn modelId="{66AFEB5D-CD47-4D81-836C-B4DF978E66FD}" type="presParOf" srcId="{51E22559-D32A-4F28-B814-1D94D874DD33}" destId="{94864566-3AAB-422A-8630-BE97E1514645}" srcOrd="9" destOrd="0" presId="urn:microsoft.com/office/officeart/2005/8/layout/process2"/>
    <dgm:cxn modelId="{BCB1CAE6-07CD-4583-98E7-ED5FF13E293F}" type="presParOf" srcId="{94864566-3AAB-422A-8630-BE97E1514645}" destId="{B4951592-0412-4736-AEA6-F6184DF7C799}" srcOrd="0" destOrd="0" presId="urn:microsoft.com/office/officeart/2005/8/layout/process2"/>
    <dgm:cxn modelId="{ED0883BD-0185-4380-9D4A-F7765C3CF264}" type="presParOf" srcId="{51E22559-D32A-4F28-B814-1D94D874DD33}" destId="{8CF6110B-B4C6-405A-82E4-ED76194F55A6}" srcOrd="10" destOrd="0" presId="urn:microsoft.com/office/officeart/2005/8/layout/process2"/>
    <dgm:cxn modelId="{1963A70E-35E6-4D97-BFDC-0A84D315B2FB}" type="presParOf" srcId="{51E22559-D32A-4F28-B814-1D94D874DD33}" destId="{1B72429B-7D85-4A97-AB4D-20960C2E5E30}" srcOrd="11" destOrd="0" presId="urn:microsoft.com/office/officeart/2005/8/layout/process2"/>
    <dgm:cxn modelId="{5098C962-5E75-46A6-89BA-1B7B3417F93B}" type="presParOf" srcId="{1B72429B-7D85-4A97-AB4D-20960C2E5E30}" destId="{D9ED7E39-34F8-4307-831D-1246D3F9B82B}" srcOrd="0" destOrd="0" presId="urn:microsoft.com/office/officeart/2005/8/layout/process2"/>
    <dgm:cxn modelId="{A2911A86-2D98-4931-93EF-FEF046AB1705}" type="presParOf" srcId="{51E22559-D32A-4F28-B814-1D94D874DD33}" destId="{320B5219-76D4-4EFC-92A1-8614680EB3B9}" srcOrd="1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8180E11-DFAF-48E7-B464-0149CB933896}" type="doc">
      <dgm:prSet loTypeId="urn:microsoft.com/office/officeart/2005/8/layout/list1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3A3CB362-BA4F-476D-9A6D-D0593022B7CE}">
      <dgm:prSet phldrT="[Текст]" custT="1"/>
      <dgm:spPr>
        <a:gradFill flip="none" rotWithShape="0">
          <a:gsLst>
            <a:gs pos="0">
              <a:srgbClr val="00B050">
                <a:tint val="66000"/>
                <a:satMod val="160000"/>
              </a:srgbClr>
            </a:gs>
            <a:gs pos="50000">
              <a:srgbClr val="00B050">
                <a:tint val="44500"/>
                <a:satMod val="160000"/>
              </a:srgbClr>
            </a:gs>
            <a:gs pos="100000">
              <a:srgbClr val="00B050">
                <a:tint val="23500"/>
                <a:satMod val="160000"/>
              </a:srgb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ru-RU" sz="1800" b="1" dirty="0">
              <a:solidFill>
                <a:schemeClr val="tx1"/>
              </a:solidFill>
              <a:latin typeface="Georgia" pitchFamily="18" charset="0"/>
            </a:rPr>
            <a:t>Цели:</a:t>
          </a:r>
          <a:endParaRPr lang="ru-RU" sz="1800" dirty="0">
            <a:solidFill>
              <a:schemeClr val="tx1"/>
            </a:solidFill>
            <a:latin typeface="Georgia" pitchFamily="18" charset="0"/>
          </a:endParaRPr>
        </a:p>
      </dgm:t>
    </dgm:pt>
    <dgm:pt modelId="{B1FD1AAC-3953-49D5-994B-E074E484E25D}" type="parTrans" cxnId="{B56D8D17-0C46-4554-823B-880577BF9953}">
      <dgm:prSet/>
      <dgm:spPr/>
      <dgm:t>
        <a:bodyPr/>
        <a:lstStyle/>
        <a:p>
          <a:endParaRPr lang="ru-RU"/>
        </a:p>
      </dgm:t>
    </dgm:pt>
    <dgm:pt modelId="{D3AFE9A7-7991-4AC9-96F0-0DFAF09946E4}" type="sibTrans" cxnId="{B56D8D17-0C46-4554-823B-880577BF9953}">
      <dgm:prSet/>
      <dgm:spPr/>
      <dgm:t>
        <a:bodyPr/>
        <a:lstStyle/>
        <a:p>
          <a:endParaRPr lang="ru-RU"/>
        </a:p>
      </dgm:t>
    </dgm:pt>
    <dgm:pt modelId="{26517C13-6497-4A2F-BC7D-4A4A160F3534}">
      <dgm:prSet phldrT="[Текст]" custT="1"/>
      <dgm:spPr>
        <a:gradFill flip="none" rotWithShape="0">
          <a:gsLst>
            <a:gs pos="0">
              <a:srgbClr val="FFFF00">
                <a:tint val="66000"/>
                <a:satMod val="160000"/>
              </a:srgbClr>
            </a:gs>
            <a:gs pos="50000">
              <a:srgbClr val="FFFF00">
                <a:tint val="44500"/>
                <a:satMod val="160000"/>
              </a:srgbClr>
            </a:gs>
            <a:gs pos="100000">
              <a:srgbClr val="FFFF00">
                <a:tint val="23500"/>
                <a:satMod val="160000"/>
              </a:srgbClr>
            </a:gs>
          </a:gsLst>
          <a:lin ang="5400000" scaled="1"/>
          <a:tileRect/>
        </a:gradFill>
      </dgm:spPr>
      <dgm:t>
        <a:bodyPr/>
        <a:lstStyle/>
        <a:p>
          <a:pPr algn="just"/>
          <a:r>
            <a:rPr lang="ru-RU" sz="1400" b="1" dirty="0">
              <a:solidFill>
                <a:schemeClr val="tx1"/>
              </a:solidFill>
              <a:latin typeface="Georgia" pitchFamily="18" charset="0"/>
            </a:rPr>
            <a:t>формирование основ безопасности собственной жизнедеятельности и формирование предпосылок экологического сознания (безопасности окружающего мира) </a:t>
          </a:r>
          <a:endParaRPr lang="ru-RU" sz="1400" dirty="0">
            <a:solidFill>
              <a:schemeClr val="tx1"/>
            </a:solidFill>
            <a:latin typeface="Georgia" pitchFamily="18" charset="0"/>
          </a:endParaRPr>
        </a:p>
      </dgm:t>
    </dgm:pt>
    <dgm:pt modelId="{DE6F930C-D6DF-470A-B550-D07333F7717F}" type="parTrans" cxnId="{C7D00977-C486-424C-A76A-2906C7501815}">
      <dgm:prSet/>
      <dgm:spPr/>
      <dgm:t>
        <a:bodyPr/>
        <a:lstStyle/>
        <a:p>
          <a:endParaRPr lang="ru-RU"/>
        </a:p>
      </dgm:t>
    </dgm:pt>
    <dgm:pt modelId="{984A8E93-E76A-4D13-B94D-B3F715D25F51}" type="sibTrans" cxnId="{C7D00977-C486-424C-A76A-2906C7501815}">
      <dgm:prSet/>
      <dgm:spPr/>
      <dgm:t>
        <a:bodyPr/>
        <a:lstStyle/>
        <a:p>
          <a:endParaRPr lang="ru-RU"/>
        </a:p>
      </dgm:t>
    </dgm:pt>
    <dgm:pt modelId="{A02A7E0F-40E6-4A09-93A5-42B2FA7D3671}" type="pres">
      <dgm:prSet presAssocID="{B8180E11-DFAF-48E7-B464-0149CB93389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522C7F7-0586-42CC-BDD1-147CD92BA6C0}" type="pres">
      <dgm:prSet presAssocID="{3A3CB362-BA4F-476D-9A6D-D0593022B7CE}" presName="parentLin" presStyleCnt="0"/>
      <dgm:spPr/>
      <dgm:t>
        <a:bodyPr/>
        <a:lstStyle/>
        <a:p>
          <a:endParaRPr lang="ru-RU"/>
        </a:p>
      </dgm:t>
    </dgm:pt>
    <dgm:pt modelId="{EB576803-1056-45B1-8674-54B934EC71A1}" type="pres">
      <dgm:prSet presAssocID="{3A3CB362-BA4F-476D-9A6D-D0593022B7CE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B5B58E71-BEC8-44B5-884C-6D5F63F246CD}" type="pres">
      <dgm:prSet presAssocID="{3A3CB362-BA4F-476D-9A6D-D0593022B7CE}" presName="parentText" presStyleLbl="node1" presStyleIdx="0" presStyleCnt="1" custScaleX="126191" custScaleY="285224" custLinFactY="-82426" custLinFactNeighborX="-16585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BFB232-D3AE-4059-A7A3-6456EDDBBEFC}" type="pres">
      <dgm:prSet presAssocID="{3A3CB362-BA4F-476D-9A6D-D0593022B7CE}" presName="negativeSpace" presStyleCnt="0"/>
      <dgm:spPr/>
      <dgm:t>
        <a:bodyPr/>
        <a:lstStyle/>
        <a:p>
          <a:endParaRPr lang="ru-RU"/>
        </a:p>
      </dgm:t>
    </dgm:pt>
    <dgm:pt modelId="{FB4B8644-DE74-41C5-8543-3FD5CE1C950E}" type="pres">
      <dgm:prSet presAssocID="{3A3CB362-BA4F-476D-9A6D-D0593022B7CE}" presName="childText" presStyleLbl="conFgAcc1" presStyleIdx="0" presStyleCnt="1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</dgm:ptLst>
  <dgm:cxnLst>
    <dgm:cxn modelId="{C7D00977-C486-424C-A76A-2906C7501815}" srcId="{3A3CB362-BA4F-476D-9A6D-D0593022B7CE}" destId="{26517C13-6497-4A2F-BC7D-4A4A160F3534}" srcOrd="0" destOrd="0" parTransId="{DE6F930C-D6DF-470A-B550-D07333F7717F}" sibTransId="{984A8E93-E76A-4D13-B94D-B3F715D25F51}"/>
    <dgm:cxn modelId="{B56D8D17-0C46-4554-823B-880577BF9953}" srcId="{B8180E11-DFAF-48E7-B464-0149CB933896}" destId="{3A3CB362-BA4F-476D-9A6D-D0593022B7CE}" srcOrd="0" destOrd="0" parTransId="{B1FD1AAC-3953-49D5-994B-E074E484E25D}" sibTransId="{D3AFE9A7-7991-4AC9-96F0-0DFAF09946E4}"/>
    <dgm:cxn modelId="{DDA3806B-6F8D-45B9-968A-6728F736DA5F}" type="presOf" srcId="{B8180E11-DFAF-48E7-B464-0149CB933896}" destId="{A02A7E0F-40E6-4A09-93A5-42B2FA7D3671}" srcOrd="0" destOrd="0" presId="urn:microsoft.com/office/officeart/2005/8/layout/list1"/>
    <dgm:cxn modelId="{F1EE1685-D6C7-482F-A28E-5F63912DCE6B}" type="presOf" srcId="{3A3CB362-BA4F-476D-9A6D-D0593022B7CE}" destId="{B5B58E71-BEC8-44B5-884C-6D5F63F246CD}" srcOrd="1" destOrd="0" presId="urn:microsoft.com/office/officeart/2005/8/layout/list1"/>
    <dgm:cxn modelId="{DCEEED50-CF18-4164-9B74-769B87E9AF82}" type="presOf" srcId="{26517C13-6497-4A2F-BC7D-4A4A160F3534}" destId="{FB4B8644-DE74-41C5-8543-3FD5CE1C950E}" srcOrd="0" destOrd="0" presId="urn:microsoft.com/office/officeart/2005/8/layout/list1"/>
    <dgm:cxn modelId="{8CC245B1-C737-4643-9F9E-8C83BF01D37B}" type="presOf" srcId="{3A3CB362-BA4F-476D-9A6D-D0593022B7CE}" destId="{EB576803-1056-45B1-8674-54B934EC71A1}" srcOrd="0" destOrd="0" presId="urn:microsoft.com/office/officeart/2005/8/layout/list1"/>
    <dgm:cxn modelId="{AD74F59E-FA7B-4FF3-A7C3-95AFAF539722}" type="presParOf" srcId="{A02A7E0F-40E6-4A09-93A5-42B2FA7D3671}" destId="{A522C7F7-0586-42CC-BDD1-147CD92BA6C0}" srcOrd="0" destOrd="0" presId="urn:microsoft.com/office/officeart/2005/8/layout/list1"/>
    <dgm:cxn modelId="{3F993CFE-7C05-4093-89C3-3FD84A99DFD3}" type="presParOf" srcId="{A522C7F7-0586-42CC-BDD1-147CD92BA6C0}" destId="{EB576803-1056-45B1-8674-54B934EC71A1}" srcOrd="0" destOrd="0" presId="urn:microsoft.com/office/officeart/2005/8/layout/list1"/>
    <dgm:cxn modelId="{C6BE82B5-2AA7-4CC7-8659-9572396A3E40}" type="presParOf" srcId="{A522C7F7-0586-42CC-BDD1-147CD92BA6C0}" destId="{B5B58E71-BEC8-44B5-884C-6D5F63F246CD}" srcOrd="1" destOrd="0" presId="urn:microsoft.com/office/officeart/2005/8/layout/list1"/>
    <dgm:cxn modelId="{19943467-AE37-496E-9053-D17E6DE8AB2A}" type="presParOf" srcId="{A02A7E0F-40E6-4A09-93A5-42B2FA7D3671}" destId="{83BFB232-D3AE-4059-A7A3-6456EDDBBEFC}" srcOrd="1" destOrd="0" presId="urn:microsoft.com/office/officeart/2005/8/layout/list1"/>
    <dgm:cxn modelId="{557F7A2A-C982-4E36-A55E-D4DAC8FC7D7C}" type="presParOf" srcId="{A02A7E0F-40E6-4A09-93A5-42B2FA7D3671}" destId="{FB4B8644-DE74-41C5-8543-3FD5CE1C950E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DA3CBAD-1EF8-4E7C-A9C3-7D38E2FAAFD4}" type="doc">
      <dgm:prSet loTypeId="urn:microsoft.com/office/officeart/2005/8/layout/vList2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543C1947-B6EA-4D2F-B3B2-DAAA39679729}">
      <dgm:prSet/>
      <dgm:spPr>
        <a:gradFill flip="none" rotWithShape="0">
          <a:gsLst>
            <a:gs pos="0">
              <a:srgbClr val="FF0000">
                <a:tint val="66000"/>
                <a:satMod val="160000"/>
              </a:srgbClr>
            </a:gs>
            <a:gs pos="50000">
              <a:srgbClr val="FF0000">
                <a:tint val="44500"/>
                <a:satMod val="160000"/>
              </a:srgbClr>
            </a:gs>
            <a:gs pos="100000">
              <a:srgbClr val="FF0000">
                <a:tint val="23500"/>
                <a:satMod val="160000"/>
              </a:srgb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pPr algn="just"/>
          <a:r>
            <a:rPr lang="ru-RU" dirty="0">
              <a:solidFill>
                <a:schemeClr val="tx1"/>
              </a:solidFill>
              <a:latin typeface="Georgia" pitchFamily="18" charset="0"/>
            </a:rPr>
            <a:t>Формирование представлений об опасных  для человека и окружающего мира природы ситуациях и способах поведения в них;</a:t>
          </a:r>
        </a:p>
      </dgm:t>
    </dgm:pt>
    <dgm:pt modelId="{D55DE838-1150-4BEF-808E-D9EE44E8576C}" type="parTrans" cxnId="{8A9C538D-0EEF-4C60-A502-46C4B303C1F6}">
      <dgm:prSet/>
      <dgm:spPr/>
      <dgm:t>
        <a:bodyPr/>
        <a:lstStyle/>
        <a:p>
          <a:endParaRPr lang="ru-RU"/>
        </a:p>
      </dgm:t>
    </dgm:pt>
    <dgm:pt modelId="{B4FDB79E-0FE6-49F2-887D-86CF8072CB1D}" type="sibTrans" cxnId="{8A9C538D-0EEF-4C60-A502-46C4B303C1F6}">
      <dgm:prSet/>
      <dgm:spPr/>
      <dgm:t>
        <a:bodyPr/>
        <a:lstStyle/>
        <a:p>
          <a:endParaRPr lang="ru-RU"/>
        </a:p>
      </dgm:t>
    </dgm:pt>
    <dgm:pt modelId="{6F52460E-3508-4A46-9867-D26CDB41CE3C}">
      <dgm:prSet/>
      <dgm:spPr>
        <a:gradFill flip="none" rotWithShape="0">
          <a:gsLst>
            <a:gs pos="0">
              <a:srgbClr val="92D050">
                <a:tint val="66000"/>
                <a:satMod val="160000"/>
              </a:srgbClr>
            </a:gs>
            <a:gs pos="50000">
              <a:srgbClr val="92D050">
                <a:tint val="44500"/>
                <a:satMod val="160000"/>
              </a:srgbClr>
            </a:gs>
            <a:gs pos="100000">
              <a:srgbClr val="92D050">
                <a:tint val="23500"/>
                <a:satMod val="160000"/>
              </a:srgbClr>
            </a:gs>
          </a:gsLst>
          <a:path path="circle">
            <a:fillToRect l="50000" t="50000" r="50000" b="50000"/>
          </a:path>
          <a:tileRect/>
        </a:gradFill>
        <a:ln>
          <a:solidFill>
            <a:schemeClr val="accent6">
              <a:lumMod val="60000"/>
              <a:lumOff val="40000"/>
            </a:schemeClr>
          </a:solidFill>
        </a:ln>
      </dgm:spPr>
      <dgm:t>
        <a:bodyPr/>
        <a:lstStyle/>
        <a:p>
          <a:pPr algn="just"/>
          <a:r>
            <a:rPr lang="ru-RU" dirty="0">
              <a:solidFill>
                <a:schemeClr val="tx1"/>
              </a:solidFill>
              <a:latin typeface="Georgia" pitchFamily="18" charset="0"/>
            </a:rPr>
            <a:t>Приобщение к  правилам безопасного для человека и окружающего мира природы поведения;</a:t>
          </a:r>
        </a:p>
      </dgm:t>
    </dgm:pt>
    <dgm:pt modelId="{DCAFF966-C486-4AC0-ADEE-52552F040C27}" type="parTrans" cxnId="{C9E40948-AA6A-4F23-81E1-534B6D471C7E}">
      <dgm:prSet/>
      <dgm:spPr/>
      <dgm:t>
        <a:bodyPr/>
        <a:lstStyle/>
        <a:p>
          <a:endParaRPr lang="ru-RU"/>
        </a:p>
      </dgm:t>
    </dgm:pt>
    <dgm:pt modelId="{A22AFF75-9DA4-4CDB-ACFB-11BCCB787D49}" type="sibTrans" cxnId="{C9E40948-AA6A-4F23-81E1-534B6D471C7E}">
      <dgm:prSet/>
      <dgm:spPr/>
      <dgm:t>
        <a:bodyPr/>
        <a:lstStyle/>
        <a:p>
          <a:endParaRPr lang="ru-RU"/>
        </a:p>
      </dgm:t>
    </dgm:pt>
    <dgm:pt modelId="{9A399A73-D483-42F6-8683-8221C4DD480E}">
      <dgm:prSet/>
      <dgm:spPr>
        <a:gradFill flip="none" rotWithShape="0">
          <a:gsLst>
            <a:gs pos="0">
              <a:srgbClr val="00B050">
                <a:tint val="66000"/>
                <a:satMod val="160000"/>
              </a:srgbClr>
            </a:gs>
            <a:gs pos="50000">
              <a:srgbClr val="00B050">
                <a:tint val="44500"/>
                <a:satMod val="160000"/>
              </a:srgbClr>
            </a:gs>
            <a:gs pos="100000">
              <a:srgbClr val="00B050">
                <a:tint val="23500"/>
                <a:satMod val="160000"/>
              </a:srgb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pPr algn="just"/>
          <a:r>
            <a:rPr lang="ru-RU" dirty="0" smtClean="0">
              <a:solidFill>
                <a:schemeClr val="tx1"/>
              </a:solidFill>
              <a:latin typeface="Georgia" pitchFamily="18" charset="0"/>
            </a:rPr>
            <a:t>Передача </a:t>
          </a:r>
          <a:r>
            <a:rPr lang="ru-RU" dirty="0">
              <a:solidFill>
                <a:schemeClr val="tx1"/>
              </a:solidFill>
              <a:latin typeface="Georgia" pitchFamily="18" charset="0"/>
            </a:rPr>
            <a:t>детям знаний о правилах безопасности дорожного движения в качестве пешехода и пассажира транспортного средства;</a:t>
          </a:r>
        </a:p>
      </dgm:t>
    </dgm:pt>
    <dgm:pt modelId="{BEB0A80B-61EF-4D7A-B1EA-E390B8858885}" type="parTrans" cxnId="{0195A239-CB9E-485C-A0B3-D94353CC1BFC}">
      <dgm:prSet/>
      <dgm:spPr/>
      <dgm:t>
        <a:bodyPr/>
        <a:lstStyle/>
        <a:p>
          <a:endParaRPr lang="ru-RU"/>
        </a:p>
      </dgm:t>
    </dgm:pt>
    <dgm:pt modelId="{5EE1493B-2D1E-4E5B-AD82-A53E2E011590}" type="sibTrans" cxnId="{0195A239-CB9E-485C-A0B3-D94353CC1BFC}">
      <dgm:prSet/>
      <dgm:spPr/>
      <dgm:t>
        <a:bodyPr/>
        <a:lstStyle/>
        <a:p>
          <a:endParaRPr lang="ru-RU"/>
        </a:p>
      </dgm:t>
    </dgm:pt>
    <dgm:pt modelId="{96102E6F-AF7A-48EA-A3D0-FABF047EA611}">
      <dgm:prSet/>
      <dgm:spPr>
        <a:gradFill flip="none" rotWithShape="0">
          <a:gsLst>
            <a:gs pos="0">
              <a:srgbClr val="00B0F0">
                <a:tint val="66000"/>
                <a:satMod val="160000"/>
              </a:srgbClr>
            </a:gs>
            <a:gs pos="50000">
              <a:srgbClr val="00B0F0">
                <a:tint val="44500"/>
                <a:satMod val="160000"/>
              </a:srgbClr>
            </a:gs>
            <a:gs pos="100000">
              <a:srgbClr val="00B0F0">
                <a:tint val="23500"/>
                <a:satMod val="160000"/>
              </a:srgb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pPr algn="just"/>
          <a:r>
            <a:rPr lang="ru-RU" dirty="0">
              <a:solidFill>
                <a:schemeClr val="tx1"/>
              </a:solidFill>
              <a:latin typeface="Georgia" pitchFamily="18" charset="0"/>
            </a:rPr>
            <a:t>Формирование осторожного и осмотрительного отношения к потенциально опасным для человека и окружающего мира природы ситуациям.</a:t>
          </a:r>
        </a:p>
      </dgm:t>
    </dgm:pt>
    <dgm:pt modelId="{EF512071-7B09-4EDE-803C-9AB7D5DA0421}" type="parTrans" cxnId="{7C5E3F42-0C7F-4D9E-B628-8CD2CD82FDC8}">
      <dgm:prSet/>
      <dgm:spPr/>
      <dgm:t>
        <a:bodyPr/>
        <a:lstStyle/>
        <a:p>
          <a:endParaRPr lang="ru-RU"/>
        </a:p>
      </dgm:t>
    </dgm:pt>
    <dgm:pt modelId="{DF928171-0C1C-441E-A6D6-506E766D1145}" type="sibTrans" cxnId="{7C5E3F42-0C7F-4D9E-B628-8CD2CD82FDC8}">
      <dgm:prSet/>
      <dgm:spPr/>
      <dgm:t>
        <a:bodyPr/>
        <a:lstStyle/>
        <a:p>
          <a:endParaRPr lang="ru-RU"/>
        </a:p>
      </dgm:t>
    </dgm:pt>
    <dgm:pt modelId="{E2489900-53BE-4B65-9759-383155A447C4}" type="pres">
      <dgm:prSet presAssocID="{2DA3CBAD-1EF8-4E7C-A9C3-7D38E2FAAFD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F963A59-9F5C-45C4-BBAE-57D11B5AB207}" type="pres">
      <dgm:prSet presAssocID="{543C1947-B6EA-4D2F-B3B2-DAAA39679729}" presName="parentText" presStyleLbl="node1" presStyleIdx="0" presStyleCnt="4" custLinFactY="-6926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3DEC9B-DB71-432C-BCB6-A5B34DD7D82F}" type="pres">
      <dgm:prSet presAssocID="{B4FDB79E-0FE6-49F2-887D-86CF8072CB1D}" presName="spacer" presStyleCnt="0"/>
      <dgm:spPr/>
      <dgm:t>
        <a:bodyPr/>
        <a:lstStyle/>
        <a:p>
          <a:endParaRPr lang="ru-RU"/>
        </a:p>
      </dgm:t>
    </dgm:pt>
    <dgm:pt modelId="{32C38779-7491-4715-B770-A529B61F289A}" type="pres">
      <dgm:prSet presAssocID="{6F52460E-3508-4A46-9867-D26CDB41CE3C}" presName="parentText" presStyleLbl="node1" presStyleIdx="1" presStyleCnt="4" custLinFactY="-2901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470BC2-7851-4727-899F-C089412BB680}" type="pres">
      <dgm:prSet presAssocID="{A22AFF75-9DA4-4CDB-ACFB-11BCCB787D49}" presName="spacer" presStyleCnt="0"/>
      <dgm:spPr/>
      <dgm:t>
        <a:bodyPr/>
        <a:lstStyle/>
        <a:p>
          <a:endParaRPr lang="ru-RU"/>
        </a:p>
      </dgm:t>
    </dgm:pt>
    <dgm:pt modelId="{487CDB98-D2E0-4043-A216-1D15E47C11F2}" type="pres">
      <dgm:prSet presAssocID="{9A399A73-D483-42F6-8683-8221C4DD480E}" presName="parentText" presStyleLbl="node1" presStyleIdx="2" presStyleCnt="4" custLinFactY="25448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301A31-7167-4F0D-9363-F57F639E5711}" type="pres">
      <dgm:prSet presAssocID="{5EE1493B-2D1E-4E5B-AD82-A53E2E011590}" presName="spacer" presStyleCnt="0"/>
      <dgm:spPr/>
      <dgm:t>
        <a:bodyPr/>
        <a:lstStyle/>
        <a:p>
          <a:endParaRPr lang="ru-RU"/>
        </a:p>
      </dgm:t>
    </dgm:pt>
    <dgm:pt modelId="{F7A19BFE-BA5C-4BF0-B4D8-07796193AB1C}" type="pres">
      <dgm:prSet presAssocID="{96102E6F-AF7A-48EA-A3D0-FABF047EA611}" presName="parentText" presStyleLbl="node1" presStyleIdx="3" presStyleCnt="4" custLinFactY="65701" custLinFactNeighborX="-1144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A9C538D-0EEF-4C60-A502-46C4B303C1F6}" srcId="{2DA3CBAD-1EF8-4E7C-A9C3-7D38E2FAAFD4}" destId="{543C1947-B6EA-4D2F-B3B2-DAAA39679729}" srcOrd="0" destOrd="0" parTransId="{D55DE838-1150-4BEF-808E-D9EE44E8576C}" sibTransId="{B4FDB79E-0FE6-49F2-887D-86CF8072CB1D}"/>
    <dgm:cxn modelId="{0195A239-CB9E-485C-A0B3-D94353CC1BFC}" srcId="{2DA3CBAD-1EF8-4E7C-A9C3-7D38E2FAAFD4}" destId="{9A399A73-D483-42F6-8683-8221C4DD480E}" srcOrd="2" destOrd="0" parTransId="{BEB0A80B-61EF-4D7A-B1EA-E390B8858885}" sibTransId="{5EE1493B-2D1E-4E5B-AD82-A53E2E011590}"/>
    <dgm:cxn modelId="{7C5E3F42-0C7F-4D9E-B628-8CD2CD82FDC8}" srcId="{2DA3CBAD-1EF8-4E7C-A9C3-7D38E2FAAFD4}" destId="{96102E6F-AF7A-48EA-A3D0-FABF047EA611}" srcOrd="3" destOrd="0" parTransId="{EF512071-7B09-4EDE-803C-9AB7D5DA0421}" sibTransId="{DF928171-0C1C-441E-A6D6-506E766D1145}"/>
    <dgm:cxn modelId="{C9E40948-AA6A-4F23-81E1-534B6D471C7E}" srcId="{2DA3CBAD-1EF8-4E7C-A9C3-7D38E2FAAFD4}" destId="{6F52460E-3508-4A46-9867-D26CDB41CE3C}" srcOrd="1" destOrd="0" parTransId="{DCAFF966-C486-4AC0-ADEE-52552F040C27}" sibTransId="{A22AFF75-9DA4-4CDB-ACFB-11BCCB787D49}"/>
    <dgm:cxn modelId="{4A02E320-20B8-40AB-9642-AC5A325F8D5B}" type="presOf" srcId="{9A399A73-D483-42F6-8683-8221C4DD480E}" destId="{487CDB98-D2E0-4043-A216-1D15E47C11F2}" srcOrd="0" destOrd="0" presId="urn:microsoft.com/office/officeart/2005/8/layout/vList2"/>
    <dgm:cxn modelId="{5CA9733F-6019-4632-9015-04C58384A8BE}" type="presOf" srcId="{96102E6F-AF7A-48EA-A3D0-FABF047EA611}" destId="{F7A19BFE-BA5C-4BF0-B4D8-07796193AB1C}" srcOrd="0" destOrd="0" presId="urn:microsoft.com/office/officeart/2005/8/layout/vList2"/>
    <dgm:cxn modelId="{2B916482-9D95-49EC-B71F-21C36ABDE2D4}" type="presOf" srcId="{543C1947-B6EA-4D2F-B3B2-DAAA39679729}" destId="{5F963A59-9F5C-45C4-BBAE-57D11B5AB207}" srcOrd="0" destOrd="0" presId="urn:microsoft.com/office/officeart/2005/8/layout/vList2"/>
    <dgm:cxn modelId="{8C574F33-71DB-491D-8442-FF578C4D8397}" type="presOf" srcId="{2DA3CBAD-1EF8-4E7C-A9C3-7D38E2FAAFD4}" destId="{E2489900-53BE-4B65-9759-383155A447C4}" srcOrd="0" destOrd="0" presId="urn:microsoft.com/office/officeart/2005/8/layout/vList2"/>
    <dgm:cxn modelId="{839600F1-3F93-42C3-B252-2FC646124923}" type="presOf" srcId="{6F52460E-3508-4A46-9867-D26CDB41CE3C}" destId="{32C38779-7491-4715-B770-A529B61F289A}" srcOrd="0" destOrd="0" presId="urn:microsoft.com/office/officeart/2005/8/layout/vList2"/>
    <dgm:cxn modelId="{25A90F71-C9E5-44B4-B455-30292EFB921D}" type="presParOf" srcId="{E2489900-53BE-4B65-9759-383155A447C4}" destId="{5F963A59-9F5C-45C4-BBAE-57D11B5AB207}" srcOrd="0" destOrd="0" presId="urn:microsoft.com/office/officeart/2005/8/layout/vList2"/>
    <dgm:cxn modelId="{AB2200B3-D128-472C-84FB-7E7937F735CA}" type="presParOf" srcId="{E2489900-53BE-4B65-9759-383155A447C4}" destId="{AD3DEC9B-DB71-432C-BCB6-A5B34DD7D82F}" srcOrd="1" destOrd="0" presId="urn:microsoft.com/office/officeart/2005/8/layout/vList2"/>
    <dgm:cxn modelId="{DEB9C4B6-057F-4ED9-8409-F14901926837}" type="presParOf" srcId="{E2489900-53BE-4B65-9759-383155A447C4}" destId="{32C38779-7491-4715-B770-A529B61F289A}" srcOrd="2" destOrd="0" presId="urn:microsoft.com/office/officeart/2005/8/layout/vList2"/>
    <dgm:cxn modelId="{929ED719-352F-4CAB-B62C-DBD9DD880471}" type="presParOf" srcId="{E2489900-53BE-4B65-9759-383155A447C4}" destId="{65470BC2-7851-4727-899F-C089412BB680}" srcOrd="3" destOrd="0" presId="urn:microsoft.com/office/officeart/2005/8/layout/vList2"/>
    <dgm:cxn modelId="{F93BC33B-2CB2-43DF-A6A5-F32300E0CCD9}" type="presParOf" srcId="{E2489900-53BE-4B65-9759-383155A447C4}" destId="{487CDB98-D2E0-4043-A216-1D15E47C11F2}" srcOrd="4" destOrd="0" presId="urn:microsoft.com/office/officeart/2005/8/layout/vList2"/>
    <dgm:cxn modelId="{4C1749DB-7A69-431D-86C1-616349D2CBD4}" type="presParOf" srcId="{E2489900-53BE-4B65-9759-383155A447C4}" destId="{67301A31-7167-4F0D-9363-F57F639E5711}" srcOrd="5" destOrd="0" presId="urn:microsoft.com/office/officeart/2005/8/layout/vList2"/>
    <dgm:cxn modelId="{0347E14A-D884-43CD-A84B-D5FC996785D8}" type="presParOf" srcId="{E2489900-53BE-4B65-9759-383155A447C4}" destId="{F7A19BFE-BA5C-4BF0-B4D8-07796193AB1C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27353A2-9C74-4BF3-B499-6D12BE691036}" type="doc">
      <dgm:prSet loTypeId="urn:microsoft.com/office/officeart/2005/8/layout/process2" loCatId="process" qsTypeId="urn:microsoft.com/office/officeart/2005/8/quickstyle/3d2" qsCatId="3D" csTypeId="urn:microsoft.com/office/officeart/2005/8/colors/colorful5" csCatId="colorful" phldr="1"/>
      <dgm:spPr/>
    </dgm:pt>
    <dgm:pt modelId="{366FCF8A-9529-4EDB-90EB-EC97A8EA25BF}" type="pres">
      <dgm:prSet presAssocID="{727353A2-9C74-4BF3-B499-6D12BE691036}" presName="linearFlow" presStyleCnt="0">
        <dgm:presLayoutVars>
          <dgm:resizeHandles val="exact"/>
        </dgm:presLayoutVars>
      </dgm:prSet>
      <dgm:spPr/>
    </dgm:pt>
  </dgm:ptLst>
  <dgm:cxnLst>
    <dgm:cxn modelId="{CB617971-2510-4FAA-BB7F-712844C960AC}" type="presOf" srcId="{727353A2-9C74-4BF3-B499-6D12BE691036}" destId="{366FCF8A-9529-4EDB-90EB-EC97A8EA25BF}" srcOrd="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CEFF00C-5F73-47C3-908A-AE4FFD720DEB}" type="doc">
      <dgm:prSet loTypeId="urn:microsoft.com/office/officeart/2005/8/layout/process2" loCatId="process" qsTypeId="urn:microsoft.com/office/officeart/2005/8/quickstyle/3d2" qsCatId="3D" csTypeId="urn:microsoft.com/office/officeart/2005/8/colors/colorful5" csCatId="colorful" phldr="1"/>
      <dgm:spPr/>
    </dgm:pt>
    <dgm:pt modelId="{FEBE1C93-BE3E-4C56-9911-EA4C5D96A953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tx1"/>
              </a:solidFill>
              <a:latin typeface="Georgia" pitchFamily="18" charset="0"/>
            </a:rPr>
            <a:t>Наблюдения </a:t>
          </a:r>
          <a:endParaRPr lang="ru-RU" sz="1200" b="1" dirty="0">
            <a:solidFill>
              <a:schemeClr val="tx1"/>
            </a:solidFill>
            <a:latin typeface="Georgia" pitchFamily="18" charset="0"/>
          </a:endParaRPr>
        </a:p>
      </dgm:t>
    </dgm:pt>
    <dgm:pt modelId="{CB4BB26F-A74D-4C88-BC09-D6C3885AB03A}" type="parTrans" cxnId="{8AF66877-D4E2-4385-9F39-E0BBB76E9F46}">
      <dgm:prSet/>
      <dgm:spPr/>
      <dgm:t>
        <a:bodyPr/>
        <a:lstStyle/>
        <a:p>
          <a:endParaRPr lang="ru-RU"/>
        </a:p>
      </dgm:t>
    </dgm:pt>
    <dgm:pt modelId="{69DCFFA8-9316-4D87-A6BC-A0AA839BEB8D}" type="sibTrans" cxnId="{8AF66877-D4E2-4385-9F39-E0BBB76E9F46}">
      <dgm:prSet/>
      <dgm:spPr/>
      <dgm:t>
        <a:bodyPr/>
        <a:lstStyle/>
        <a:p>
          <a:endParaRPr lang="ru-RU"/>
        </a:p>
      </dgm:t>
    </dgm:pt>
    <dgm:pt modelId="{52388F15-44B6-44CD-A4AA-E18A86986091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b="1" dirty="0" smtClean="0">
              <a:solidFill>
                <a:schemeClr val="tx1"/>
              </a:solidFill>
              <a:latin typeface="Georgia" pitchFamily="18" charset="0"/>
            </a:rPr>
            <a:t>Продуктивная деятельность  (Оформление тематических выставок Изготовление памяток для детей младшего возраста)</a:t>
          </a:r>
          <a:endParaRPr lang="ru-RU" sz="1200" b="1" dirty="0">
            <a:solidFill>
              <a:schemeClr val="tx1"/>
            </a:solidFill>
            <a:latin typeface="Georgia" pitchFamily="18" charset="0"/>
          </a:endParaRPr>
        </a:p>
      </dgm:t>
    </dgm:pt>
    <dgm:pt modelId="{697A1DBA-0F03-40A9-AEBB-6D6A255B417D}" type="parTrans" cxnId="{D94E0D40-1655-47AF-9F76-252656017D00}">
      <dgm:prSet/>
      <dgm:spPr/>
      <dgm:t>
        <a:bodyPr/>
        <a:lstStyle/>
        <a:p>
          <a:endParaRPr lang="ru-RU"/>
        </a:p>
      </dgm:t>
    </dgm:pt>
    <dgm:pt modelId="{A5AEF589-5326-45D1-82D3-97303C5B1E55}" type="sibTrans" cxnId="{D94E0D40-1655-47AF-9F76-252656017D00}">
      <dgm:prSet/>
      <dgm:spPr/>
      <dgm:t>
        <a:bodyPr/>
        <a:lstStyle/>
        <a:p>
          <a:endParaRPr lang="ru-RU"/>
        </a:p>
      </dgm:t>
    </dgm:pt>
    <dgm:pt modelId="{7B50E495-60B3-49E3-8387-06EEBCC4510F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tx1"/>
              </a:solidFill>
              <a:latin typeface="Georgia" pitchFamily="18" charset="0"/>
            </a:rPr>
            <a:t>Ведение дневников  наблюдения</a:t>
          </a:r>
          <a:endParaRPr lang="ru-RU" sz="1200" b="1" dirty="0">
            <a:solidFill>
              <a:schemeClr val="tx1"/>
            </a:solidFill>
            <a:latin typeface="Georgia" pitchFamily="18" charset="0"/>
          </a:endParaRPr>
        </a:p>
      </dgm:t>
    </dgm:pt>
    <dgm:pt modelId="{36A1361D-8B85-44DF-94D6-ED24187533C3}" type="parTrans" cxnId="{A0D0C502-6C31-4403-B11B-C28004A6A9FF}">
      <dgm:prSet/>
      <dgm:spPr/>
      <dgm:t>
        <a:bodyPr/>
        <a:lstStyle/>
        <a:p>
          <a:endParaRPr lang="ru-RU"/>
        </a:p>
      </dgm:t>
    </dgm:pt>
    <dgm:pt modelId="{4A1BB767-BEE3-4597-B415-574324371E4A}" type="sibTrans" cxnId="{A0D0C502-6C31-4403-B11B-C28004A6A9FF}">
      <dgm:prSet/>
      <dgm:spPr/>
      <dgm:t>
        <a:bodyPr/>
        <a:lstStyle/>
        <a:p>
          <a:endParaRPr lang="ru-RU"/>
        </a:p>
      </dgm:t>
    </dgm:pt>
    <dgm:pt modelId="{5716576D-B9A9-44B5-9E21-DC522FD2DEC1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tx1"/>
              </a:solidFill>
              <a:latin typeface="Georgia" pitchFamily="18" charset="0"/>
            </a:rPr>
            <a:t>Проектная деятельность</a:t>
          </a:r>
          <a:endParaRPr lang="ru-RU" sz="1200" b="1" dirty="0">
            <a:solidFill>
              <a:schemeClr val="tx1"/>
            </a:solidFill>
            <a:latin typeface="Georgia" pitchFamily="18" charset="0"/>
          </a:endParaRPr>
        </a:p>
      </dgm:t>
    </dgm:pt>
    <dgm:pt modelId="{88E98FD6-B550-42C0-9FC3-2DB80945CCBF}" type="parTrans" cxnId="{D4D2C83A-7109-4139-8399-B3F7903C2B65}">
      <dgm:prSet/>
      <dgm:spPr/>
      <dgm:t>
        <a:bodyPr/>
        <a:lstStyle/>
        <a:p>
          <a:endParaRPr lang="ru-RU"/>
        </a:p>
      </dgm:t>
    </dgm:pt>
    <dgm:pt modelId="{C2CAA81E-B82E-4226-97D9-A9C24C8D11CA}" type="sibTrans" cxnId="{D4D2C83A-7109-4139-8399-B3F7903C2B65}">
      <dgm:prSet/>
      <dgm:spPr/>
      <dgm:t>
        <a:bodyPr/>
        <a:lstStyle/>
        <a:p>
          <a:endParaRPr lang="ru-RU"/>
        </a:p>
      </dgm:t>
    </dgm:pt>
    <dgm:pt modelId="{B5180D97-2728-4532-98DF-E91E1E392A3E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tx1"/>
              </a:solidFill>
              <a:latin typeface="Georgia" pitchFamily="18" charset="0"/>
            </a:rPr>
            <a:t>Придумывание  сказок, историй  и  их театрализация</a:t>
          </a:r>
          <a:endParaRPr lang="ru-RU" sz="1200" b="1" dirty="0">
            <a:solidFill>
              <a:schemeClr val="tx1"/>
            </a:solidFill>
            <a:latin typeface="Georgia" pitchFamily="18" charset="0"/>
          </a:endParaRPr>
        </a:p>
      </dgm:t>
    </dgm:pt>
    <dgm:pt modelId="{6D80940D-2A2E-4108-8529-3C8B710A2280}" type="parTrans" cxnId="{94ECEE75-A270-4D7D-9595-7CF98B50CDA4}">
      <dgm:prSet/>
      <dgm:spPr/>
      <dgm:t>
        <a:bodyPr/>
        <a:lstStyle/>
        <a:p>
          <a:endParaRPr lang="ru-RU"/>
        </a:p>
      </dgm:t>
    </dgm:pt>
    <dgm:pt modelId="{7958FF52-A7B6-4F57-B751-075CAB3712D5}" type="sibTrans" cxnId="{94ECEE75-A270-4D7D-9595-7CF98B50CDA4}">
      <dgm:prSet/>
      <dgm:spPr/>
      <dgm:t>
        <a:bodyPr/>
        <a:lstStyle/>
        <a:p>
          <a:endParaRPr lang="ru-RU"/>
        </a:p>
      </dgm:t>
    </dgm:pt>
    <dgm:pt modelId="{6817CEB5-F623-44BD-BC94-6850F33F7096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tx1"/>
              </a:solidFill>
              <a:latin typeface="Georgia" pitchFamily="18" charset="0"/>
            </a:rPr>
            <a:t>Организация экскурсий и целевых прогулок</a:t>
          </a:r>
          <a:endParaRPr lang="ru-RU" sz="1200" b="1" dirty="0">
            <a:solidFill>
              <a:schemeClr val="tx1"/>
            </a:solidFill>
            <a:latin typeface="Georgia" pitchFamily="18" charset="0"/>
          </a:endParaRPr>
        </a:p>
      </dgm:t>
    </dgm:pt>
    <dgm:pt modelId="{BE9FBC84-C4D6-4E0F-A9B0-23F4BF97B049}" type="parTrans" cxnId="{3EEF5819-A6ED-4973-ADC5-70AA87E604F8}">
      <dgm:prSet/>
      <dgm:spPr/>
      <dgm:t>
        <a:bodyPr/>
        <a:lstStyle/>
        <a:p>
          <a:endParaRPr lang="ru-RU"/>
        </a:p>
      </dgm:t>
    </dgm:pt>
    <dgm:pt modelId="{D9DCDE82-7DC7-441F-89C8-FB5924F20FBC}" type="sibTrans" cxnId="{3EEF5819-A6ED-4973-ADC5-70AA87E604F8}">
      <dgm:prSet/>
      <dgm:spPr/>
      <dgm:t>
        <a:bodyPr/>
        <a:lstStyle/>
        <a:p>
          <a:endParaRPr lang="ru-RU"/>
        </a:p>
      </dgm:t>
    </dgm:pt>
    <dgm:pt modelId="{B57DDADC-1EEE-44BC-8507-7E9B25CB9E4B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tx1"/>
              </a:solidFill>
              <a:latin typeface="Georgia" pitchFamily="18" charset="0"/>
            </a:rPr>
            <a:t>Трудовая деятельность </a:t>
          </a:r>
          <a:endParaRPr lang="ru-RU" sz="1200" b="1" dirty="0">
            <a:solidFill>
              <a:schemeClr val="tx1"/>
            </a:solidFill>
            <a:latin typeface="Georgia" pitchFamily="18" charset="0"/>
          </a:endParaRPr>
        </a:p>
      </dgm:t>
    </dgm:pt>
    <dgm:pt modelId="{44522651-9657-4F2D-A56E-B0D4FDCEFCC2}" type="parTrans" cxnId="{511E8651-5E2F-41AE-8C4A-089401440520}">
      <dgm:prSet/>
      <dgm:spPr/>
      <dgm:t>
        <a:bodyPr/>
        <a:lstStyle/>
        <a:p>
          <a:endParaRPr lang="ru-RU"/>
        </a:p>
      </dgm:t>
    </dgm:pt>
    <dgm:pt modelId="{050348DB-CAE8-4237-8FC9-C95AC7E0EDD8}" type="sibTrans" cxnId="{511E8651-5E2F-41AE-8C4A-089401440520}">
      <dgm:prSet/>
      <dgm:spPr/>
      <dgm:t>
        <a:bodyPr/>
        <a:lstStyle/>
        <a:p>
          <a:endParaRPr lang="ru-RU"/>
        </a:p>
      </dgm:t>
    </dgm:pt>
    <dgm:pt modelId="{8F89B33F-00F0-49BF-89EF-E2FDA53035ED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tx1"/>
              </a:solidFill>
              <a:latin typeface="Georgia" pitchFamily="18" charset="0"/>
            </a:rPr>
            <a:t>Моделирование  и решение проблемных ситуаций </a:t>
          </a:r>
          <a:endParaRPr lang="ru-RU" sz="1200" b="1" dirty="0">
            <a:solidFill>
              <a:schemeClr val="tx1"/>
            </a:solidFill>
            <a:latin typeface="Georgia" pitchFamily="18" charset="0"/>
          </a:endParaRPr>
        </a:p>
      </dgm:t>
    </dgm:pt>
    <dgm:pt modelId="{B0E9428B-18E0-4618-A54E-40CE6890CD5E}" type="parTrans" cxnId="{EED79388-FD52-4972-AC56-C81575EFB69E}">
      <dgm:prSet/>
      <dgm:spPr/>
      <dgm:t>
        <a:bodyPr/>
        <a:lstStyle/>
        <a:p>
          <a:endParaRPr lang="ru-RU"/>
        </a:p>
      </dgm:t>
    </dgm:pt>
    <dgm:pt modelId="{14C91817-604D-4932-A052-AC54A5DC9FD7}" type="sibTrans" cxnId="{EED79388-FD52-4972-AC56-C81575EFB69E}">
      <dgm:prSet/>
      <dgm:spPr/>
      <dgm:t>
        <a:bodyPr/>
        <a:lstStyle/>
        <a:p>
          <a:endParaRPr lang="ru-RU"/>
        </a:p>
      </dgm:t>
    </dgm:pt>
    <dgm:pt modelId="{8CA809D5-8865-4D4E-8158-D74FD8D576A6}">
      <dgm:prSet phldrT="[Текст]" custT="1"/>
      <dgm:spPr/>
      <dgm:t>
        <a:bodyPr/>
        <a:lstStyle/>
        <a:p>
          <a:r>
            <a:rPr lang="ru-RU" sz="1200" b="1" dirty="0" err="1" smtClean="0">
              <a:solidFill>
                <a:schemeClr val="tx1"/>
              </a:solidFill>
              <a:latin typeface="Georgia" pitchFamily="18" charset="0"/>
            </a:rPr>
            <a:t>Досуговая</a:t>
          </a:r>
          <a:r>
            <a:rPr lang="ru-RU" sz="1200" b="1" dirty="0" smtClean="0">
              <a:solidFill>
                <a:schemeClr val="tx1"/>
              </a:solidFill>
              <a:latin typeface="Georgia" pitchFamily="18" charset="0"/>
            </a:rPr>
            <a:t> деятельность (викторины, конкурсы, КВН)</a:t>
          </a:r>
          <a:endParaRPr lang="ru-RU" sz="1200" b="1" dirty="0">
            <a:solidFill>
              <a:schemeClr val="tx1"/>
            </a:solidFill>
            <a:latin typeface="Georgia" pitchFamily="18" charset="0"/>
          </a:endParaRPr>
        </a:p>
      </dgm:t>
    </dgm:pt>
    <dgm:pt modelId="{EF3E7A45-40B2-4D3C-94FF-2B880E09E386}" type="parTrans" cxnId="{0C6A82E3-AB22-4AE0-9827-B66E26D31605}">
      <dgm:prSet/>
      <dgm:spPr/>
      <dgm:t>
        <a:bodyPr/>
        <a:lstStyle/>
        <a:p>
          <a:endParaRPr lang="ru-RU"/>
        </a:p>
      </dgm:t>
    </dgm:pt>
    <dgm:pt modelId="{BE934C89-F463-49C6-A11C-4CE5229FF60B}" type="sibTrans" cxnId="{0C6A82E3-AB22-4AE0-9827-B66E26D31605}">
      <dgm:prSet/>
      <dgm:spPr/>
      <dgm:t>
        <a:bodyPr/>
        <a:lstStyle/>
        <a:p>
          <a:endParaRPr lang="ru-RU"/>
        </a:p>
      </dgm:t>
    </dgm:pt>
    <dgm:pt modelId="{C43048B8-ABB7-49C9-83FC-6C1EA10C0427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tx1"/>
              </a:solidFill>
              <a:latin typeface="Georgia" pitchFamily="18" charset="0"/>
            </a:rPr>
            <a:t>Познавательно-исследовательская деятельность </a:t>
          </a:r>
          <a:endParaRPr lang="ru-RU" sz="1200" b="1" dirty="0">
            <a:solidFill>
              <a:schemeClr val="tx1"/>
            </a:solidFill>
            <a:latin typeface="Georgia" pitchFamily="18" charset="0"/>
          </a:endParaRPr>
        </a:p>
      </dgm:t>
    </dgm:pt>
    <dgm:pt modelId="{AF39B06D-3002-4C4E-A460-5C722387F183}" type="parTrans" cxnId="{43DED89B-A4C4-4BDE-BBAF-21536D9B616B}">
      <dgm:prSet/>
      <dgm:spPr/>
      <dgm:t>
        <a:bodyPr/>
        <a:lstStyle/>
        <a:p>
          <a:endParaRPr lang="ru-RU"/>
        </a:p>
      </dgm:t>
    </dgm:pt>
    <dgm:pt modelId="{3D82CE42-F8C6-4452-8DB1-5E5834580362}" type="sibTrans" cxnId="{43DED89B-A4C4-4BDE-BBAF-21536D9B616B}">
      <dgm:prSet/>
      <dgm:spPr/>
      <dgm:t>
        <a:bodyPr/>
        <a:lstStyle/>
        <a:p>
          <a:endParaRPr lang="ru-RU"/>
        </a:p>
      </dgm:t>
    </dgm:pt>
    <dgm:pt modelId="{10F829D3-9563-4B68-8CB6-B1C199592002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tx1"/>
              </a:solidFill>
              <a:latin typeface="Georgia" pitchFamily="18" charset="0"/>
            </a:rPr>
            <a:t>Чтение </a:t>
          </a:r>
          <a:endParaRPr lang="ru-RU" sz="1200" b="1" dirty="0">
            <a:solidFill>
              <a:schemeClr val="tx1"/>
            </a:solidFill>
            <a:latin typeface="Georgia" pitchFamily="18" charset="0"/>
          </a:endParaRPr>
        </a:p>
      </dgm:t>
    </dgm:pt>
    <dgm:pt modelId="{1AA4D154-2A80-4475-BA27-C8A56AA5F021}" type="parTrans" cxnId="{936DAA03-44B1-4CFC-884D-CDA53B4FEC6A}">
      <dgm:prSet/>
      <dgm:spPr/>
      <dgm:t>
        <a:bodyPr/>
        <a:lstStyle/>
        <a:p>
          <a:endParaRPr lang="ru-RU"/>
        </a:p>
      </dgm:t>
    </dgm:pt>
    <dgm:pt modelId="{527DC2E5-715D-461B-A06F-249C229D4D9A}" type="sibTrans" cxnId="{936DAA03-44B1-4CFC-884D-CDA53B4FEC6A}">
      <dgm:prSet/>
      <dgm:spPr/>
      <dgm:t>
        <a:bodyPr/>
        <a:lstStyle/>
        <a:p>
          <a:endParaRPr lang="ru-RU"/>
        </a:p>
      </dgm:t>
    </dgm:pt>
    <dgm:pt modelId="{5AA9BF6E-9458-4C4E-BB2D-508EA5B614F8}" type="pres">
      <dgm:prSet presAssocID="{1CEFF00C-5F73-47C3-908A-AE4FFD720DEB}" presName="linearFlow" presStyleCnt="0">
        <dgm:presLayoutVars>
          <dgm:resizeHandles val="exact"/>
        </dgm:presLayoutVars>
      </dgm:prSet>
      <dgm:spPr/>
    </dgm:pt>
    <dgm:pt modelId="{9BE0E9C9-2B49-4D02-88D1-0C16A9EF64D1}" type="pres">
      <dgm:prSet presAssocID="{FEBE1C93-BE3E-4C56-9911-EA4C5D96A953}" presName="node" presStyleLbl="node1" presStyleIdx="0" presStyleCnt="11" custScaleX="410228" custScaleY="729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BAB8AC-02A7-448E-A213-EB80BFCB1B3D}" type="pres">
      <dgm:prSet presAssocID="{69DCFFA8-9316-4D87-A6BC-A0AA839BEB8D}" presName="sibTrans" presStyleLbl="sibTrans2D1" presStyleIdx="0" presStyleCnt="10"/>
      <dgm:spPr/>
      <dgm:t>
        <a:bodyPr/>
        <a:lstStyle/>
        <a:p>
          <a:endParaRPr lang="ru-RU"/>
        </a:p>
      </dgm:t>
    </dgm:pt>
    <dgm:pt modelId="{6A490AA0-5B39-4D0C-B18C-D888BA41A16C}" type="pres">
      <dgm:prSet presAssocID="{69DCFFA8-9316-4D87-A6BC-A0AA839BEB8D}" presName="connectorText" presStyleLbl="sibTrans2D1" presStyleIdx="0" presStyleCnt="10"/>
      <dgm:spPr/>
      <dgm:t>
        <a:bodyPr/>
        <a:lstStyle/>
        <a:p>
          <a:endParaRPr lang="ru-RU"/>
        </a:p>
      </dgm:t>
    </dgm:pt>
    <dgm:pt modelId="{FAA72E68-62EC-40D4-B168-DA4DEA13FEB4}" type="pres">
      <dgm:prSet presAssocID="{7B50E495-60B3-49E3-8387-06EEBCC4510F}" presName="node" presStyleLbl="node1" presStyleIdx="1" presStyleCnt="11" custScaleX="410228" custScaleY="875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1B47C5-E53E-4938-A81A-637EBEDBC6D0}" type="pres">
      <dgm:prSet presAssocID="{4A1BB767-BEE3-4597-B415-574324371E4A}" presName="sibTrans" presStyleLbl="sibTrans2D1" presStyleIdx="1" presStyleCnt="10"/>
      <dgm:spPr/>
      <dgm:t>
        <a:bodyPr/>
        <a:lstStyle/>
        <a:p>
          <a:endParaRPr lang="ru-RU"/>
        </a:p>
      </dgm:t>
    </dgm:pt>
    <dgm:pt modelId="{99D08D52-AFD8-43BC-9DFB-332C724B2ED8}" type="pres">
      <dgm:prSet presAssocID="{4A1BB767-BEE3-4597-B415-574324371E4A}" presName="connectorText" presStyleLbl="sibTrans2D1" presStyleIdx="1" presStyleCnt="10"/>
      <dgm:spPr/>
      <dgm:t>
        <a:bodyPr/>
        <a:lstStyle/>
        <a:p>
          <a:endParaRPr lang="ru-RU"/>
        </a:p>
      </dgm:t>
    </dgm:pt>
    <dgm:pt modelId="{65DF7A97-A70C-495B-BAF4-653FE1CBC840}" type="pres">
      <dgm:prSet presAssocID="{6817CEB5-F623-44BD-BC94-6850F33F7096}" presName="node" presStyleLbl="node1" presStyleIdx="2" presStyleCnt="11" custScaleX="410228" custScaleY="916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A5EB6C-41BE-4F7B-81C4-401B50146E06}" type="pres">
      <dgm:prSet presAssocID="{D9DCDE82-7DC7-441F-89C8-FB5924F20FBC}" presName="sibTrans" presStyleLbl="sibTrans2D1" presStyleIdx="2" presStyleCnt="10"/>
      <dgm:spPr/>
      <dgm:t>
        <a:bodyPr/>
        <a:lstStyle/>
        <a:p>
          <a:endParaRPr lang="ru-RU"/>
        </a:p>
      </dgm:t>
    </dgm:pt>
    <dgm:pt modelId="{D0764963-8DB4-4D90-A932-18085F62658E}" type="pres">
      <dgm:prSet presAssocID="{D9DCDE82-7DC7-441F-89C8-FB5924F20FBC}" presName="connectorText" presStyleLbl="sibTrans2D1" presStyleIdx="2" presStyleCnt="10"/>
      <dgm:spPr/>
      <dgm:t>
        <a:bodyPr/>
        <a:lstStyle/>
        <a:p>
          <a:endParaRPr lang="ru-RU"/>
        </a:p>
      </dgm:t>
    </dgm:pt>
    <dgm:pt modelId="{9DA33B02-E125-49F8-9365-8B52C1F25022}" type="pres">
      <dgm:prSet presAssocID="{52388F15-44B6-44CD-A4AA-E18A86986091}" presName="node" presStyleLbl="node1" presStyleIdx="3" presStyleCnt="11" custScaleX="410228" custScaleY="1707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9FCA31-9037-46E9-9192-E071CD92A38C}" type="pres">
      <dgm:prSet presAssocID="{A5AEF589-5326-45D1-82D3-97303C5B1E55}" presName="sibTrans" presStyleLbl="sibTrans2D1" presStyleIdx="3" presStyleCnt="10" custLinFactNeighborX="20952" custLinFactNeighborY="-6093"/>
      <dgm:spPr/>
      <dgm:t>
        <a:bodyPr/>
        <a:lstStyle/>
        <a:p>
          <a:endParaRPr lang="ru-RU"/>
        </a:p>
      </dgm:t>
    </dgm:pt>
    <dgm:pt modelId="{F39ECB5F-3A0D-4F72-A6C0-F14CA23DA2A0}" type="pres">
      <dgm:prSet presAssocID="{A5AEF589-5326-45D1-82D3-97303C5B1E55}" presName="connectorText" presStyleLbl="sibTrans2D1" presStyleIdx="3" presStyleCnt="10"/>
      <dgm:spPr/>
      <dgm:t>
        <a:bodyPr/>
        <a:lstStyle/>
        <a:p>
          <a:endParaRPr lang="ru-RU"/>
        </a:p>
      </dgm:t>
    </dgm:pt>
    <dgm:pt modelId="{01CBF405-B1C0-4DDF-85CE-8B7E6E30CF84}" type="pres">
      <dgm:prSet presAssocID="{5716576D-B9A9-44B5-9E21-DC522FD2DEC1}" presName="node" presStyleLbl="node1" presStyleIdx="4" presStyleCnt="11" custScaleX="413041" custScaleY="845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BABE05-BA9C-4CAE-AC93-3D643F08759B}" type="pres">
      <dgm:prSet presAssocID="{C2CAA81E-B82E-4226-97D9-A9C24C8D11CA}" presName="sibTrans" presStyleLbl="sibTrans2D1" presStyleIdx="4" presStyleCnt="10"/>
      <dgm:spPr/>
      <dgm:t>
        <a:bodyPr/>
        <a:lstStyle/>
        <a:p>
          <a:endParaRPr lang="ru-RU"/>
        </a:p>
      </dgm:t>
    </dgm:pt>
    <dgm:pt modelId="{CB1D5CCC-F082-4E12-B887-5B34D41F5878}" type="pres">
      <dgm:prSet presAssocID="{C2CAA81E-B82E-4226-97D9-A9C24C8D11CA}" presName="connectorText" presStyleLbl="sibTrans2D1" presStyleIdx="4" presStyleCnt="10"/>
      <dgm:spPr/>
      <dgm:t>
        <a:bodyPr/>
        <a:lstStyle/>
        <a:p>
          <a:endParaRPr lang="ru-RU"/>
        </a:p>
      </dgm:t>
    </dgm:pt>
    <dgm:pt modelId="{73A03DD6-6CAC-4CAA-BD70-5334F5E1CF0D}" type="pres">
      <dgm:prSet presAssocID="{8F89B33F-00F0-49BF-89EF-E2FDA53035ED}" presName="node" presStyleLbl="node1" presStyleIdx="5" presStyleCnt="11" custScaleX="413041" custScaleY="1101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32F839-3F69-42C2-9ABB-87AE8C278F12}" type="pres">
      <dgm:prSet presAssocID="{14C91817-604D-4932-A052-AC54A5DC9FD7}" presName="sibTrans" presStyleLbl="sibTrans2D1" presStyleIdx="5" presStyleCnt="10"/>
      <dgm:spPr/>
      <dgm:t>
        <a:bodyPr/>
        <a:lstStyle/>
        <a:p>
          <a:endParaRPr lang="ru-RU"/>
        </a:p>
      </dgm:t>
    </dgm:pt>
    <dgm:pt modelId="{64BB5506-CC17-409E-BDC5-51673CC57016}" type="pres">
      <dgm:prSet presAssocID="{14C91817-604D-4932-A052-AC54A5DC9FD7}" presName="connectorText" presStyleLbl="sibTrans2D1" presStyleIdx="5" presStyleCnt="10"/>
      <dgm:spPr/>
      <dgm:t>
        <a:bodyPr/>
        <a:lstStyle/>
        <a:p>
          <a:endParaRPr lang="ru-RU"/>
        </a:p>
      </dgm:t>
    </dgm:pt>
    <dgm:pt modelId="{1FB9A990-958A-4E08-8E51-95D61CCE37A6}" type="pres">
      <dgm:prSet presAssocID="{B5180D97-2728-4532-98DF-E91E1E392A3E}" presName="node" presStyleLbl="node1" presStyleIdx="6" presStyleCnt="11" custScaleX="413041" custScaleY="1170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AFA048-84BE-4322-8016-68F458F3472F}" type="pres">
      <dgm:prSet presAssocID="{7958FF52-A7B6-4F57-B751-075CAB3712D5}" presName="sibTrans" presStyleLbl="sibTrans2D1" presStyleIdx="6" presStyleCnt="10"/>
      <dgm:spPr/>
      <dgm:t>
        <a:bodyPr/>
        <a:lstStyle/>
        <a:p>
          <a:endParaRPr lang="ru-RU"/>
        </a:p>
      </dgm:t>
    </dgm:pt>
    <dgm:pt modelId="{4149F7E8-9053-47B1-9DA1-9F2C3C1BCF4C}" type="pres">
      <dgm:prSet presAssocID="{7958FF52-A7B6-4F57-B751-075CAB3712D5}" presName="connectorText" presStyleLbl="sibTrans2D1" presStyleIdx="6" presStyleCnt="10"/>
      <dgm:spPr/>
      <dgm:t>
        <a:bodyPr/>
        <a:lstStyle/>
        <a:p>
          <a:endParaRPr lang="ru-RU"/>
        </a:p>
      </dgm:t>
    </dgm:pt>
    <dgm:pt modelId="{37ACC4E4-97E2-46D4-A55A-F0F911A283EB}" type="pres">
      <dgm:prSet presAssocID="{B57DDADC-1EEE-44BC-8507-7E9B25CB9E4B}" presName="node" presStyleLbl="node1" presStyleIdx="7" presStyleCnt="11" custScaleX="405973" custScaleY="70155" custLinFactNeighborX="-3534" custLinFactNeighborY="-147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D1D94F-B897-4C2A-A024-0FECCEEF7D37}" type="pres">
      <dgm:prSet presAssocID="{050348DB-CAE8-4237-8FC9-C95AC7E0EDD8}" presName="sibTrans" presStyleLbl="sibTrans2D1" presStyleIdx="7" presStyleCnt="10"/>
      <dgm:spPr/>
      <dgm:t>
        <a:bodyPr/>
        <a:lstStyle/>
        <a:p>
          <a:endParaRPr lang="ru-RU"/>
        </a:p>
      </dgm:t>
    </dgm:pt>
    <dgm:pt modelId="{783D453C-FB40-4DB3-A854-9290A2F613E0}" type="pres">
      <dgm:prSet presAssocID="{050348DB-CAE8-4237-8FC9-C95AC7E0EDD8}" presName="connectorText" presStyleLbl="sibTrans2D1" presStyleIdx="7" presStyleCnt="10"/>
      <dgm:spPr/>
      <dgm:t>
        <a:bodyPr/>
        <a:lstStyle/>
        <a:p>
          <a:endParaRPr lang="ru-RU"/>
        </a:p>
      </dgm:t>
    </dgm:pt>
    <dgm:pt modelId="{CFCE9071-087C-4467-8959-45B1EAF24267}" type="pres">
      <dgm:prSet presAssocID="{8CA809D5-8865-4D4E-8158-D74FD8D576A6}" presName="node" presStyleLbl="node1" presStyleIdx="8" presStyleCnt="11" custScaleX="413851" custScaleY="1016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1FB53A-BF34-42E4-94F7-B3D1A3B2E1E6}" type="pres">
      <dgm:prSet presAssocID="{BE934C89-F463-49C6-A11C-4CE5229FF60B}" presName="sibTrans" presStyleLbl="sibTrans2D1" presStyleIdx="8" presStyleCnt="10"/>
      <dgm:spPr/>
      <dgm:t>
        <a:bodyPr/>
        <a:lstStyle/>
        <a:p>
          <a:endParaRPr lang="ru-RU"/>
        </a:p>
      </dgm:t>
    </dgm:pt>
    <dgm:pt modelId="{33CE0896-FC1A-4515-8DB1-9896099888A7}" type="pres">
      <dgm:prSet presAssocID="{BE934C89-F463-49C6-A11C-4CE5229FF60B}" presName="connectorText" presStyleLbl="sibTrans2D1" presStyleIdx="8" presStyleCnt="10"/>
      <dgm:spPr/>
      <dgm:t>
        <a:bodyPr/>
        <a:lstStyle/>
        <a:p>
          <a:endParaRPr lang="ru-RU"/>
        </a:p>
      </dgm:t>
    </dgm:pt>
    <dgm:pt modelId="{2D64B1E1-7060-4D16-A306-4A0239150651}" type="pres">
      <dgm:prSet presAssocID="{C43048B8-ABB7-49C9-83FC-6C1EA10C0427}" presName="node" presStyleLbl="node1" presStyleIdx="9" presStyleCnt="11" custScaleX="4138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43E1F2-63E9-48FE-AB15-EEB8612A403E}" type="pres">
      <dgm:prSet presAssocID="{3D82CE42-F8C6-4452-8DB1-5E5834580362}" presName="sibTrans" presStyleLbl="sibTrans2D1" presStyleIdx="9" presStyleCnt="10"/>
      <dgm:spPr/>
      <dgm:t>
        <a:bodyPr/>
        <a:lstStyle/>
        <a:p>
          <a:endParaRPr lang="ru-RU"/>
        </a:p>
      </dgm:t>
    </dgm:pt>
    <dgm:pt modelId="{14B1BE1A-4C5A-48BC-83A8-A73021F4F919}" type="pres">
      <dgm:prSet presAssocID="{3D82CE42-F8C6-4452-8DB1-5E5834580362}" presName="connectorText" presStyleLbl="sibTrans2D1" presStyleIdx="9" presStyleCnt="10"/>
      <dgm:spPr/>
      <dgm:t>
        <a:bodyPr/>
        <a:lstStyle/>
        <a:p>
          <a:endParaRPr lang="ru-RU"/>
        </a:p>
      </dgm:t>
    </dgm:pt>
    <dgm:pt modelId="{F066AB33-9E73-49FB-939E-2F56AFD3A3EE}" type="pres">
      <dgm:prSet presAssocID="{10F829D3-9563-4B68-8CB6-B1C199592002}" presName="node" presStyleLbl="node1" presStyleIdx="10" presStyleCnt="11" custScaleX="4138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FB1B108-8B85-4A0E-8D13-ADEAF166CAB1}" type="presOf" srcId="{1CEFF00C-5F73-47C3-908A-AE4FFD720DEB}" destId="{5AA9BF6E-9458-4C4E-BB2D-508EA5B614F8}" srcOrd="0" destOrd="0" presId="urn:microsoft.com/office/officeart/2005/8/layout/process2"/>
    <dgm:cxn modelId="{74FF1C32-C07B-40D2-99EA-0299DF12FDF0}" type="presOf" srcId="{14C91817-604D-4932-A052-AC54A5DC9FD7}" destId="{5B32F839-3F69-42C2-9ABB-87AE8C278F12}" srcOrd="0" destOrd="0" presId="urn:microsoft.com/office/officeart/2005/8/layout/process2"/>
    <dgm:cxn modelId="{A6A741DC-0AF8-4FA3-B16B-136B4B729FCB}" type="presOf" srcId="{4A1BB767-BEE3-4597-B415-574324371E4A}" destId="{351B47C5-E53E-4938-A81A-637EBEDBC6D0}" srcOrd="0" destOrd="0" presId="urn:microsoft.com/office/officeart/2005/8/layout/process2"/>
    <dgm:cxn modelId="{F5D1480E-D0B5-43E4-9864-DB915764F38F}" type="presOf" srcId="{050348DB-CAE8-4237-8FC9-C95AC7E0EDD8}" destId="{16D1D94F-B897-4C2A-A024-0FECCEEF7D37}" srcOrd="0" destOrd="0" presId="urn:microsoft.com/office/officeart/2005/8/layout/process2"/>
    <dgm:cxn modelId="{8AF66877-D4E2-4385-9F39-E0BBB76E9F46}" srcId="{1CEFF00C-5F73-47C3-908A-AE4FFD720DEB}" destId="{FEBE1C93-BE3E-4C56-9911-EA4C5D96A953}" srcOrd="0" destOrd="0" parTransId="{CB4BB26F-A74D-4C88-BC09-D6C3885AB03A}" sibTransId="{69DCFFA8-9316-4D87-A6BC-A0AA839BEB8D}"/>
    <dgm:cxn modelId="{AAF91926-EE75-47DA-9E11-4D6A34F87D86}" type="presOf" srcId="{D9DCDE82-7DC7-441F-89C8-FB5924F20FBC}" destId="{D0764963-8DB4-4D90-A932-18085F62658E}" srcOrd="1" destOrd="0" presId="urn:microsoft.com/office/officeart/2005/8/layout/process2"/>
    <dgm:cxn modelId="{DFD06060-DF3E-4E4C-A82C-71F79FF0883B}" type="presOf" srcId="{B57DDADC-1EEE-44BC-8507-7E9B25CB9E4B}" destId="{37ACC4E4-97E2-46D4-A55A-F0F911A283EB}" srcOrd="0" destOrd="0" presId="urn:microsoft.com/office/officeart/2005/8/layout/process2"/>
    <dgm:cxn modelId="{DC6CD88F-8402-4749-A6A8-9A402B6F579C}" type="presOf" srcId="{A5AEF589-5326-45D1-82D3-97303C5B1E55}" destId="{489FCA31-9037-46E9-9192-E071CD92A38C}" srcOrd="0" destOrd="0" presId="urn:microsoft.com/office/officeart/2005/8/layout/process2"/>
    <dgm:cxn modelId="{51B4B844-2389-445B-8717-69AE142F03D6}" type="presOf" srcId="{B5180D97-2728-4532-98DF-E91E1E392A3E}" destId="{1FB9A990-958A-4E08-8E51-95D61CCE37A6}" srcOrd="0" destOrd="0" presId="urn:microsoft.com/office/officeart/2005/8/layout/process2"/>
    <dgm:cxn modelId="{006893D5-89FF-4135-A601-1B75081CA0CF}" type="presOf" srcId="{7958FF52-A7B6-4F57-B751-075CAB3712D5}" destId="{4149F7E8-9053-47B1-9DA1-9F2C3C1BCF4C}" srcOrd="1" destOrd="0" presId="urn:microsoft.com/office/officeart/2005/8/layout/process2"/>
    <dgm:cxn modelId="{30BCFD48-C918-4A31-A129-EB807D296629}" type="presOf" srcId="{14C91817-604D-4932-A052-AC54A5DC9FD7}" destId="{64BB5506-CC17-409E-BDC5-51673CC57016}" srcOrd="1" destOrd="0" presId="urn:microsoft.com/office/officeart/2005/8/layout/process2"/>
    <dgm:cxn modelId="{EED79388-FD52-4972-AC56-C81575EFB69E}" srcId="{1CEFF00C-5F73-47C3-908A-AE4FFD720DEB}" destId="{8F89B33F-00F0-49BF-89EF-E2FDA53035ED}" srcOrd="5" destOrd="0" parTransId="{B0E9428B-18E0-4618-A54E-40CE6890CD5E}" sibTransId="{14C91817-604D-4932-A052-AC54A5DC9FD7}"/>
    <dgm:cxn modelId="{9775A366-F84B-4A6D-B7BD-ECA5623E43D8}" type="presOf" srcId="{C43048B8-ABB7-49C9-83FC-6C1EA10C0427}" destId="{2D64B1E1-7060-4D16-A306-4A0239150651}" srcOrd="0" destOrd="0" presId="urn:microsoft.com/office/officeart/2005/8/layout/process2"/>
    <dgm:cxn modelId="{394E3FE5-79E5-4414-B812-94974E225F68}" type="presOf" srcId="{5716576D-B9A9-44B5-9E21-DC522FD2DEC1}" destId="{01CBF405-B1C0-4DDF-85CE-8B7E6E30CF84}" srcOrd="0" destOrd="0" presId="urn:microsoft.com/office/officeart/2005/8/layout/process2"/>
    <dgm:cxn modelId="{0C6A82E3-AB22-4AE0-9827-B66E26D31605}" srcId="{1CEFF00C-5F73-47C3-908A-AE4FFD720DEB}" destId="{8CA809D5-8865-4D4E-8158-D74FD8D576A6}" srcOrd="8" destOrd="0" parTransId="{EF3E7A45-40B2-4D3C-94FF-2B880E09E386}" sibTransId="{BE934C89-F463-49C6-A11C-4CE5229FF60B}"/>
    <dgm:cxn modelId="{89705E67-BAAA-4F88-9F4B-EE5826654DA9}" type="presOf" srcId="{7B50E495-60B3-49E3-8387-06EEBCC4510F}" destId="{FAA72E68-62EC-40D4-B168-DA4DEA13FEB4}" srcOrd="0" destOrd="0" presId="urn:microsoft.com/office/officeart/2005/8/layout/process2"/>
    <dgm:cxn modelId="{8B62BBB3-D80D-4742-A8C7-E1997D183D37}" type="presOf" srcId="{D9DCDE82-7DC7-441F-89C8-FB5924F20FBC}" destId="{42A5EB6C-41BE-4F7B-81C4-401B50146E06}" srcOrd="0" destOrd="0" presId="urn:microsoft.com/office/officeart/2005/8/layout/process2"/>
    <dgm:cxn modelId="{9068EAC3-36EE-4FA4-900E-47951C935228}" type="presOf" srcId="{52388F15-44B6-44CD-A4AA-E18A86986091}" destId="{9DA33B02-E125-49F8-9365-8B52C1F25022}" srcOrd="0" destOrd="0" presId="urn:microsoft.com/office/officeart/2005/8/layout/process2"/>
    <dgm:cxn modelId="{1BBAAFFF-4100-48BF-9910-AF1CA9628441}" type="presOf" srcId="{8F89B33F-00F0-49BF-89EF-E2FDA53035ED}" destId="{73A03DD6-6CAC-4CAA-BD70-5334F5E1CF0D}" srcOrd="0" destOrd="0" presId="urn:microsoft.com/office/officeart/2005/8/layout/process2"/>
    <dgm:cxn modelId="{40A89D1D-13C7-41A2-86C7-5041F3762B34}" type="presOf" srcId="{FEBE1C93-BE3E-4C56-9911-EA4C5D96A953}" destId="{9BE0E9C9-2B49-4D02-88D1-0C16A9EF64D1}" srcOrd="0" destOrd="0" presId="urn:microsoft.com/office/officeart/2005/8/layout/process2"/>
    <dgm:cxn modelId="{43DED89B-A4C4-4BDE-BBAF-21536D9B616B}" srcId="{1CEFF00C-5F73-47C3-908A-AE4FFD720DEB}" destId="{C43048B8-ABB7-49C9-83FC-6C1EA10C0427}" srcOrd="9" destOrd="0" parTransId="{AF39B06D-3002-4C4E-A460-5C722387F183}" sibTransId="{3D82CE42-F8C6-4452-8DB1-5E5834580362}"/>
    <dgm:cxn modelId="{A0D0C502-6C31-4403-B11B-C28004A6A9FF}" srcId="{1CEFF00C-5F73-47C3-908A-AE4FFD720DEB}" destId="{7B50E495-60B3-49E3-8387-06EEBCC4510F}" srcOrd="1" destOrd="0" parTransId="{36A1361D-8B85-44DF-94D6-ED24187533C3}" sibTransId="{4A1BB767-BEE3-4597-B415-574324371E4A}"/>
    <dgm:cxn modelId="{F79C38A2-EF3B-452E-83BF-577297E4A2F7}" type="presOf" srcId="{C2CAA81E-B82E-4226-97D9-A9C24C8D11CA}" destId="{CB1D5CCC-F082-4E12-B887-5B34D41F5878}" srcOrd="1" destOrd="0" presId="urn:microsoft.com/office/officeart/2005/8/layout/process2"/>
    <dgm:cxn modelId="{3EEF5819-A6ED-4973-ADC5-70AA87E604F8}" srcId="{1CEFF00C-5F73-47C3-908A-AE4FFD720DEB}" destId="{6817CEB5-F623-44BD-BC94-6850F33F7096}" srcOrd="2" destOrd="0" parTransId="{BE9FBC84-C4D6-4E0F-A9B0-23F4BF97B049}" sibTransId="{D9DCDE82-7DC7-441F-89C8-FB5924F20FBC}"/>
    <dgm:cxn modelId="{1518D92D-F493-45E6-9A61-4A89060C7311}" type="presOf" srcId="{10F829D3-9563-4B68-8CB6-B1C199592002}" destId="{F066AB33-9E73-49FB-939E-2F56AFD3A3EE}" srcOrd="0" destOrd="0" presId="urn:microsoft.com/office/officeart/2005/8/layout/process2"/>
    <dgm:cxn modelId="{1ADAD0A9-65AE-4523-889D-9A3571CE5E1C}" type="presOf" srcId="{C2CAA81E-B82E-4226-97D9-A9C24C8D11CA}" destId="{3FBABE05-BA9C-4CAE-AC93-3D643F08759B}" srcOrd="0" destOrd="0" presId="urn:microsoft.com/office/officeart/2005/8/layout/process2"/>
    <dgm:cxn modelId="{BAD53094-36B9-412F-B9CC-A3DD34F8AC4B}" type="presOf" srcId="{6817CEB5-F623-44BD-BC94-6850F33F7096}" destId="{65DF7A97-A70C-495B-BAF4-653FE1CBC840}" srcOrd="0" destOrd="0" presId="urn:microsoft.com/office/officeart/2005/8/layout/process2"/>
    <dgm:cxn modelId="{A1997EE3-F440-48E4-B01B-75245BB375AC}" type="presOf" srcId="{BE934C89-F463-49C6-A11C-4CE5229FF60B}" destId="{DB1FB53A-BF34-42E4-94F7-B3D1A3B2E1E6}" srcOrd="0" destOrd="0" presId="urn:microsoft.com/office/officeart/2005/8/layout/process2"/>
    <dgm:cxn modelId="{89EC7B08-80BC-4882-A023-7C2EBE2DD9F2}" type="presOf" srcId="{4A1BB767-BEE3-4597-B415-574324371E4A}" destId="{99D08D52-AFD8-43BC-9DFB-332C724B2ED8}" srcOrd="1" destOrd="0" presId="urn:microsoft.com/office/officeart/2005/8/layout/process2"/>
    <dgm:cxn modelId="{83D27B43-57C4-45C6-95C1-9B0CBBF8F49D}" type="presOf" srcId="{3D82CE42-F8C6-4452-8DB1-5E5834580362}" destId="{14B1BE1A-4C5A-48BC-83A8-A73021F4F919}" srcOrd="1" destOrd="0" presId="urn:microsoft.com/office/officeart/2005/8/layout/process2"/>
    <dgm:cxn modelId="{E0852E3A-6796-412C-89A6-65BB9399F92A}" type="presOf" srcId="{8CA809D5-8865-4D4E-8158-D74FD8D576A6}" destId="{CFCE9071-087C-4467-8959-45B1EAF24267}" srcOrd="0" destOrd="0" presId="urn:microsoft.com/office/officeart/2005/8/layout/process2"/>
    <dgm:cxn modelId="{EC540359-C4DE-42E0-A445-C47E62707B24}" type="presOf" srcId="{050348DB-CAE8-4237-8FC9-C95AC7E0EDD8}" destId="{783D453C-FB40-4DB3-A854-9290A2F613E0}" srcOrd="1" destOrd="0" presId="urn:microsoft.com/office/officeart/2005/8/layout/process2"/>
    <dgm:cxn modelId="{D4D2C83A-7109-4139-8399-B3F7903C2B65}" srcId="{1CEFF00C-5F73-47C3-908A-AE4FFD720DEB}" destId="{5716576D-B9A9-44B5-9E21-DC522FD2DEC1}" srcOrd="4" destOrd="0" parTransId="{88E98FD6-B550-42C0-9FC3-2DB80945CCBF}" sibTransId="{C2CAA81E-B82E-4226-97D9-A9C24C8D11CA}"/>
    <dgm:cxn modelId="{B16E2047-3637-430C-9E66-3ACBDB8C2568}" type="presOf" srcId="{A5AEF589-5326-45D1-82D3-97303C5B1E55}" destId="{F39ECB5F-3A0D-4F72-A6C0-F14CA23DA2A0}" srcOrd="1" destOrd="0" presId="urn:microsoft.com/office/officeart/2005/8/layout/process2"/>
    <dgm:cxn modelId="{D6D124F6-F979-4ED3-86AE-2E923FD78CC4}" type="presOf" srcId="{69DCFFA8-9316-4D87-A6BC-A0AA839BEB8D}" destId="{6A490AA0-5B39-4D0C-B18C-D888BA41A16C}" srcOrd="1" destOrd="0" presId="urn:microsoft.com/office/officeart/2005/8/layout/process2"/>
    <dgm:cxn modelId="{D94E0D40-1655-47AF-9F76-252656017D00}" srcId="{1CEFF00C-5F73-47C3-908A-AE4FFD720DEB}" destId="{52388F15-44B6-44CD-A4AA-E18A86986091}" srcOrd="3" destOrd="0" parTransId="{697A1DBA-0F03-40A9-AEBB-6D6A255B417D}" sibTransId="{A5AEF589-5326-45D1-82D3-97303C5B1E55}"/>
    <dgm:cxn modelId="{5FEFB0B4-C0B4-4FAE-A40C-85265277CA73}" type="presOf" srcId="{3D82CE42-F8C6-4452-8DB1-5E5834580362}" destId="{2743E1F2-63E9-48FE-AB15-EEB8612A403E}" srcOrd="0" destOrd="0" presId="urn:microsoft.com/office/officeart/2005/8/layout/process2"/>
    <dgm:cxn modelId="{FDFF63D4-8D84-4C2B-A718-1CC05DCC944E}" type="presOf" srcId="{BE934C89-F463-49C6-A11C-4CE5229FF60B}" destId="{33CE0896-FC1A-4515-8DB1-9896099888A7}" srcOrd="1" destOrd="0" presId="urn:microsoft.com/office/officeart/2005/8/layout/process2"/>
    <dgm:cxn modelId="{147D4EC6-9096-43EC-AEB0-BF5EFCE6850A}" type="presOf" srcId="{7958FF52-A7B6-4F57-B751-075CAB3712D5}" destId="{FCAFA048-84BE-4322-8016-68F458F3472F}" srcOrd="0" destOrd="0" presId="urn:microsoft.com/office/officeart/2005/8/layout/process2"/>
    <dgm:cxn modelId="{94ECEE75-A270-4D7D-9595-7CF98B50CDA4}" srcId="{1CEFF00C-5F73-47C3-908A-AE4FFD720DEB}" destId="{B5180D97-2728-4532-98DF-E91E1E392A3E}" srcOrd="6" destOrd="0" parTransId="{6D80940D-2A2E-4108-8529-3C8B710A2280}" sibTransId="{7958FF52-A7B6-4F57-B751-075CAB3712D5}"/>
    <dgm:cxn modelId="{F058D9FA-0034-44E7-B74F-DFD48C9BE4F9}" type="presOf" srcId="{69DCFFA8-9316-4D87-A6BC-A0AA839BEB8D}" destId="{1BBAB8AC-02A7-448E-A213-EB80BFCB1B3D}" srcOrd="0" destOrd="0" presId="urn:microsoft.com/office/officeart/2005/8/layout/process2"/>
    <dgm:cxn modelId="{936DAA03-44B1-4CFC-884D-CDA53B4FEC6A}" srcId="{1CEFF00C-5F73-47C3-908A-AE4FFD720DEB}" destId="{10F829D3-9563-4B68-8CB6-B1C199592002}" srcOrd="10" destOrd="0" parTransId="{1AA4D154-2A80-4475-BA27-C8A56AA5F021}" sibTransId="{527DC2E5-715D-461B-A06F-249C229D4D9A}"/>
    <dgm:cxn modelId="{511E8651-5E2F-41AE-8C4A-089401440520}" srcId="{1CEFF00C-5F73-47C3-908A-AE4FFD720DEB}" destId="{B57DDADC-1EEE-44BC-8507-7E9B25CB9E4B}" srcOrd="7" destOrd="0" parTransId="{44522651-9657-4F2D-A56E-B0D4FDCEFCC2}" sibTransId="{050348DB-CAE8-4237-8FC9-C95AC7E0EDD8}"/>
    <dgm:cxn modelId="{3727497D-D71F-417B-9D7F-2B5858EDEF85}" type="presParOf" srcId="{5AA9BF6E-9458-4C4E-BB2D-508EA5B614F8}" destId="{9BE0E9C9-2B49-4D02-88D1-0C16A9EF64D1}" srcOrd="0" destOrd="0" presId="urn:microsoft.com/office/officeart/2005/8/layout/process2"/>
    <dgm:cxn modelId="{4276E4F7-2AF3-423A-BF7F-8B7EF0DF0C83}" type="presParOf" srcId="{5AA9BF6E-9458-4C4E-BB2D-508EA5B614F8}" destId="{1BBAB8AC-02A7-448E-A213-EB80BFCB1B3D}" srcOrd="1" destOrd="0" presId="urn:microsoft.com/office/officeart/2005/8/layout/process2"/>
    <dgm:cxn modelId="{75F753DF-4A7C-430B-97BA-347E748FFCC9}" type="presParOf" srcId="{1BBAB8AC-02A7-448E-A213-EB80BFCB1B3D}" destId="{6A490AA0-5B39-4D0C-B18C-D888BA41A16C}" srcOrd="0" destOrd="0" presId="urn:microsoft.com/office/officeart/2005/8/layout/process2"/>
    <dgm:cxn modelId="{BB7168B8-ADB4-410B-963F-F650D95BFD96}" type="presParOf" srcId="{5AA9BF6E-9458-4C4E-BB2D-508EA5B614F8}" destId="{FAA72E68-62EC-40D4-B168-DA4DEA13FEB4}" srcOrd="2" destOrd="0" presId="urn:microsoft.com/office/officeart/2005/8/layout/process2"/>
    <dgm:cxn modelId="{88054C8D-7541-44C1-8F95-B8D3A05DBE17}" type="presParOf" srcId="{5AA9BF6E-9458-4C4E-BB2D-508EA5B614F8}" destId="{351B47C5-E53E-4938-A81A-637EBEDBC6D0}" srcOrd="3" destOrd="0" presId="urn:microsoft.com/office/officeart/2005/8/layout/process2"/>
    <dgm:cxn modelId="{54D1AA82-29C5-473C-9C1A-557612E3C30E}" type="presParOf" srcId="{351B47C5-E53E-4938-A81A-637EBEDBC6D0}" destId="{99D08D52-AFD8-43BC-9DFB-332C724B2ED8}" srcOrd="0" destOrd="0" presId="urn:microsoft.com/office/officeart/2005/8/layout/process2"/>
    <dgm:cxn modelId="{B979507A-91D1-4475-857C-7C6907775778}" type="presParOf" srcId="{5AA9BF6E-9458-4C4E-BB2D-508EA5B614F8}" destId="{65DF7A97-A70C-495B-BAF4-653FE1CBC840}" srcOrd="4" destOrd="0" presId="urn:microsoft.com/office/officeart/2005/8/layout/process2"/>
    <dgm:cxn modelId="{9AAE5A13-6D9A-45A2-AC6C-77553E84D9DB}" type="presParOf" srcId="{5AA9BF6E-9458-4C4E-BB2D-508EA5B614F8}" destId="{42A5EB6C-41BE-4F7B-81C4-401B50146E06}" srcOrd="5" destOrd="0" presId="urn:microsoft.com/office/officeart/2005/8/layout/process2"/>
    <dgm:cxn modelId="{F842FBB8-0F65-4E98-BF30-7740094DFBF2}" type="presParOf" srcId="{42A5EB6C-41BE-4F7B-81C4-401B50146E06}" destId="{D0764963-8DB4-4D90-A932-18085F62658E}" srcOrd="0" destOrd="0" presId="urn:microsoft.com/office/officeart/2005/8/layout/process2"/>
    <dgm:cxn modelId="{417B2AB7-7AD5-4EDC-BA3F-22A922CF2A2D}" type="presParOf" srcId="{5AA9BF6E-9458-4C4E-BB2D-508EA5B614F8}" destId="{9DA33B02-E125-49F8-9365-8B52C1F25022}" srcOrd="6" destOrd="0" presId="urn:microsoft.com/office/officeart/2005/8/layout/process2"/>
    <dgm:cxn modelId="{F991179E-5613-49AB-A892-3D9D7AD58E70}" type="presParOf" srcId="{5AA9BF6E-9458-4C4E-BB2D-508EA5B614F8}" destId="{489FCA31-9037-46E9-9192-E071CD92A38C}" srcOrd="7" destOrd="0" presId="urn:microsoft.com/office/officeart/2005/8/layout/process2"/>
    <dgm:cxn modelId="{A2586404-97E9-44FC-A161-4EB39F8AADD5}" type="presParOf" srcId="{489FCA31-9037-46E9-9192-E071CD92A38C}" destId="{F39ECB5F-3A0D-4F72-A6C0-F14CA23DA2A0}" srcOrd="0" destOrd="0" presId="urn:microsoft.com/office/officeart/2005/8/layout/process2"/>
    <dgm:cxn modelId="{70C0B580-BFF4-4354-8DF9-5AA664897E20}" type="presParOf" srcId="{5AA9BF6E-9458-4C4E-BB2D-508EA5B614F8}" destId="{01CBF405-B1C0-4DDF-85CE-8B7E6E30CF84}" srcOrd="8" destOrd="0" presId="urn:microsoft.com/office/officeart/2005/8/layout/process2"/>
    <dgm:cxn modelId="{9F13867D-4CB3-4720-9001-41742FEE3462}" type="presParOf" srcId="{5AA9BF6E-9458-4C4E-BB2D-508EA5B614F8}" destId="{3FBABE05-BA9C-4CAE-AC93-3D643F08759B}" srcOrd="9" destOrd="0" presId="urn:microsoft.com/office/officeart/2005/8/layout/process2"/>
    <dgm:cxn modelId="{88C89B2A-2EA2-4E21-84FD-508AC53CB1B5}" type="presParOf" srcId="{3FBABE05-BA9C-4CAE-AC93-3D643F08759B}" destId="{CB1D5CCC-F082-4E12-B887-5B34D41F5878}" srcOrd="0" destOrd="0" presId="urn:microsoft.com/office/officeart/2005/8/layout/process2"/>
    <dgm:cxn modelId="{BC7791A6-0D64-4A1E-8BD9-D4127B7CEC29}" type="presParOf" srcId="{5AA9BF6E-9458-4C4E-BB2D-508EA5B614F8}" destId="{73A03DD6-6CAC-4CAA-BD70-5334F5E1CF0D}" srcOrd="10" destOrd="0" presId="urn:microsoft.com/office/officeart/2005/8/layout/process2"/>
    <dgm:cxn modelId="{4851828F-F261-4B2E-93CF-16251F18D9D3}" type="presParOf" srcId="{5AA9BF6E-9458-4C4E-BB2D-508EA5B614F8}" destId="{5B32F839-3F69-42C2-9ABB-87AE8C278F12}" srcOrd="11" destOrd="0" presId="urn:microsoft.com/office/officeart/2005/8/layout/process2"/>
    <dgm:cxn modelId="{19E0AA14-FF8B-42DE-869E-442B5A4B9E2F}" type="presParOf" srcId="{5B32F839-3F69-42C2-9ABB-87AE8C278F12}" destId="{64BB5506-CC17-409E-BDC5-51673CC57016}" srcOrd="0" destOrd="0" presId="urn:microsoft.com/office/officeart/2005/8/layout/process2"/>
    <dgm:cxn modelId="{4F9BD26F-CCD7-483B-975C-E85DC905109F}" type="presParOf" srcId="{5AA9BF6E-9458-4C4E-BB2D-508EA5B614F8}" destId="{1FB9A990-958A-4E08-8E51-95D61CCE37A6}" srcOrd="12" destOrd="0" presId="urn:microsoft.com/office/officeart/2005/8/layout/process2"/>
    <dgm:cxn modelId="{E67D7D21-3AEC-4746-875B-4231CE4F515D}" type="presParOf" srcId="{5AA9BF6E-9458-4C4E-BB2D-508EA5B614F8}" destId="{FCAFA048-84BE-4322-8016-68F458F3472F}" srcOrd="13" destOrd="0" presId="urn:microsoft.com/office/officeart/2005/8/layout/process2"/>
    <dgm:cxn modelId="{246930AF-F655-4801-B3EA-C4F99A2DC348}" type="presParOf" srcId="{FCAFA048-84BE-4322-8016-68F458F3472F}" destId="{4149F7E8-9053-47B1-9DA1-9F2C3C1BCF4C}" srcOrd="0" destOrd="0" presId="urn:microsoft.com/office/officeart/2005/8/layout/process2"/>
    <dgm:cxn modelId="{EB473E5D-7B96-45E0-B93C-1B27B371C2E7}" type="presParOf" srcId="{5AA9BF6E-9458-4C4E-BB2D-508EA5B614F8}" destId="{37ACC4E4-97E2-46D4-A55A-F0F911A283EB}" srcOrd="14" destOrd="0" presId="urn:microsoft.com/office/officeart/2005/8/layout/process2"/>
    <dgm:cxn modelId="{6A0BE828-D55C-4E15-8974-03F4030FED7B}" type="presParOf" srcId="{5AA9BF6E-9458-4C4E-BB2D-508EA5B614F8}" destId="{16D1D94F-B897-4C2A-A024-0FECCEEF7D37}" srcOrd="15" destOrd="0" presId="urn:microsoft.com/office/officeart/2005/8/layout/process2"/>
    <dgm:cxn modelId="{DC6AB1C6-AE13-4F5E-A3D3-BF12903BFDB4}" type="presParOf" srcId="{16D1D94F-B897-4C2A-A024-0FECCEEF7D37}" destId="{783D453C-FB40-4DB3-A854-9290A2F613E0}" srcOrd="0" destOrd="0" presId="urn:microsoft.com/office/officeart/2005/8/layout/process2"/>
    <dgm:cxn modelId="{21565ED4-511C-4775-9D04-D3BF192144A1}" type="presParOf" srcId="{5AA9BF6E-9458-4C4E-BB2D-508EA5B614F8}" destId="{CFCE9071-087C-4467-8959-45B1EAF24267}" srcOrd="16" destOrd="0" presId="urn:microsoft.com/office/officeart/2005/8/layout/process2"/>
    <dgm:cxn modelId="{0F281749-B0F8-4CF5-A013-B965A78D129E}" type="presParOf" srcId="{5AA9BF6E-9458-4C4E-BB2D-508EA5B614F8}" destId="{DB1FB53A-BF34-42E4-94F7-B3D1A3B2E1E6}" srcOrd="17" destOrd="0" presId="urn:microsoft.com/office/officeart/2005/8/layout/process2"/>
    <dgm:cxn modelId="{597F9DAF-29A7-4E60-A627-F859E6C67599}" type="presParOf" srcId="{DB1FB53A-BF34-42E4-94F7-B3D1A3B2E1E6}" destId="{33CE0896-FC1A-4515-8DB1-9896099888A7}" srcOrd="0" destOrd="0" presId="urn:microsoft.com/office/officeart/2005/8/layout/process2"/>
    <dgm:cxn modelId="{98EB380E-BB6E-4BB9-8147-EF91BB073780}" type="presParOf" srcId="{5AA9BF6E-9458-4C4E-BB2D-508EA5B614F8}" destId="{2D64B1E1-7060-4D16-A306-4A0239150651}" srcOrd="18" destOrd="0" presId="urn:microsoft.com/office/officeart/2005/8/layout/process2"/>
    <dgm:cxn modelId="{B659C336-455E-4B8B-B23B-13664DEA6932}" type="presParOf" srcId="{5AA9BF6E-9458-4C4E-BB2D-508EA5B614F8}" destId="{2743E1F2-63E9-48FE-AB15-EEB8612A403E}" srcOrd="19" destOrd="0" presId="urn:microsoft.com/office/officeart/2005/8/layout/process2"/>
    <dgm:cxn modelId="{541229EB-2D44-47AB-9EC6-A5132F68CCF0}" type="presParOf" srcId="{2743E1F2-63E9-48FE-AB15-EEB8612A403E}" destId="{14B1BE1A-4C5A-48BC-83A8-A73021F4F919}" srcOrd="0" destOrd="0" presId="urn:microsoft.com/office/officeart/2005/8/layout/process2"/>
    <dgm:cxn modelId="{ABE1674C-F494-4E08-BF00-A643B905E49F}" type="presParOf" srcId="{5AA9BF6E-9458-4C4E-BB2D-508EA5B614F8}" destId="{F066AB33-9E73-49FB-939E-2F56AFD3A3EE}" srcOrd="2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EA797BB-2357-473F-938E-6226B542DD84}">
      <dsp:nvSpPr>
        <dsp:cNvPr id="0" name=""/>
        <dsp:cNvSpPr/>
      </dsp:nvSpPr>
      <dsp:spPr>
        <a:xfrm>
          <a:off x="460905" y="1047"/>
          <a:ext cx="3479899" cy="2087939"/>
        </a:xfrm>
        <a:prstGeom prst="rect">
          <a:avLst/>
        </a:pr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smtClean="0">
              <a:latin typeface="Georgia" pitchFamily="18" charset="0"/>
            </a:rPr>
            <a:t>Непосредственно образовательная деятельность</a:t>
          </a:r>
          <a:endParaRPr lang="ru-RU" sz="3100" kern="1200" dirty="0">
            <a:latin typeface="Georgia" pitchFamily="18" charset="0"/>
          </a:endParaRPr>
        </a:p>
      </dsp:txBody>
      <dsp:txXfrm>
        <a:off x="460905" y="1047"/>
        <a:ext cx="3479899" cy="2087939"/>
      </dsp:txXfrm>
    </dsp:sp>
    <dsp:sp modelId="{592CB018-6234-4181-9B4C-DC9C953E39E9}">
      <dsp:nvSpPr>
        <dsp:cNvPr id="0" name=""/>
        <dsp:cNvSpPr/>
      </dsp:nvSpPr>
      <dsp:spPr>
        <a:xfrm>
          <a:off x="4288794" y="1047"/>
          <a:ext cx="3479899" cy="2087939"/>
        </a:xfrm>
        <a:prstGeom prst="rect">
          <a:avLst/>
        </a:pr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smtClean="0">
              <a:latin typeface="Georgia" pitchFamily="18" charset="0"/>
            </a:rPr>
            <a:t>Совместная деятельность </a:t>
          </a: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smtClean="0">
              <a:latin typeface="Georgia" pitchFamily="18" charset="0"/>
            </a:rPr>
            <a:t>( режимные моменты)</a:t>
          </a:r>
          <a:endParaRPr lang="ru-RU" sz="3100" kern="1200" dirty="0">
            <a:latin typeface="Georgia" pitchFamily="18" charset="0"/>
          </a:endParaRPr>
        </a:p>
      </dsp:txBody>
      <dsp:txXfrm>
        <a:off x="4288794" y="1047"/>
        <a:ext cx="3479899" cy="2087939"/>
      </dsp:txXfrm>
    </dsp:sp>
    <dsp:sp modelId="{6D50AC9E-70EF-43CF-BC72-2DDDB2D27227}">
      <dsp:nvSpPr>
        <dsp:cNvPr id="0" name=""/>
        <dsp:cNvSpPr/>
      </dsp:nvSpPr>
      <dsp:spPr>
        <a:xfrm>
          <a:off x="460905" y="2436976"/>
          <a:ext cx="3479899" cy="2087939"/>
        </a:xfrm>
        <a:prstGeom prst="rect">
          <a:avLst/>
        </a:pr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>
              <a:latin typeface="Georgia" pitchFamily="18" charset="0"/>
            </a:rPr>
            <a:t>Самостоятельная деятельность детей</a:t>
          </a:r>
          <a:endParaRPr lang="ru-RU" sz="3100" kern="1200" dirty="0">
            <a:latin typeface="Georgia" pitchFamily="18" charset="0"/>
          </a:endParaRPr>
        </a:p>
      </dsp:txBody>
      <dsp:txXfrm>
        <a:off x="460905" y="2436976"/>
        <a:ext cx="3479899" cy="2087939"/>
      </dsp:txXfrm>
    </dsp:sp>
    <dsp:sp modelId="{9BE23A9C-E912-4797-B748-AD7493FB3A5B}">
      <dsp:nvSpPr>
        <dsp:cNvPr id="0" name=""/>
        <dsp:cNvSpPr/>
      </dsp:nvSpPr>
      <dsp:spPr>
        <a:xfrm>
          <a:off x="4288794" y="2436976"/>
          <a:ext cx="3479899" cy="2087939"/>
        </a:xfrm>
        <a:prstGeom prst="rect">
          <a:avLst/>
        </a:pr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>
              <a:latin typeface="Georgia" pitchFamily="18" charset="0"/>
            </a:rPr>
            <a:t>Взаимодействие с родителями</a:t>
          </a:r>
          <a:endParaRPr lang="ru-RU" sz="3100" kern="1200" dirty="0">
            <a:latin typeface="Georgia" pitchFamily="18" charset="0"/>
          </a:endParaRPr>
        </a:p>
      </dsp:txBody>
      <dsp:txXfrm>
        <a:off x="4288794" y="2436976"/>
        <a:ext cx="3479899" cy="208793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60D5551-70B5-440E-BA37-44E7D069CFDF}">
      <dsp:nvSpPr>
        <dsp:cNvPr id="0" name=""/>
        <dsp:cNvSpPr/>
      </dsp:nvSpPr>
      <dsp:spPr>
        <a:xfrm>
          <a:off x="2195746" y="0"/>
          <a:ext cx="4525963" cy="4525963"/>
        </a:xfrm>
        <a:prstGeom prst="triangl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solidFill>
            <a:srgbClr val="00B0F0"/>
          </a:solidFill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AB8325-AA70-4BEF-9361-C20E3F26156D}">
      <dsp:nvSpPr>
        <dsp:cNvPr id="0" name=""/>
        <dsp:cNvSpPr/>
      </dsp:nvSpPr>
      <dsp:spPr>
        <a:xfrm>
          <a:off x="4211956" y="388638"/>
          <a:ext cx="2941875" cy="45966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FF0000"/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Georgia" pitchFamily="18" charset="0"/>
            </a:rPr>
            <a:t>Игровая  деятельность (ведущая)</a:t>
          </a:r>
          <a:endParaRPr lang="ru-RU" sz="1200" b="1" kern="1200" dirty="0">
            <a:latin typeface="Georgia" pitchFamily="18" charset="0"/>
          </a:endParaRPr>
        </a:p>
      </dsp:txBody>
      <dsp:txXfrm>
        <a:off x="4211956" y="388638"/>
        <a:ext cx="2941875" cy="459668"/>
      </dsp:txXfrm>
    </dsp:sp>
    <dsp:sp modelId="{32FB35CD-2477-4784-85DC-36FEECE5D62F}">
      <dsp:nvSpPr>
        <dsp:cNvPr id="0" name=""/>
        <dsp:cNvSpPr/>
      </dsp:nvSpPr>
      <dsp:spPr>
        <a:xfrm>
          <a:off x="4211956" y="964704"/>
          <a:ext cx="2941875" cy="45966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FFC000"/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Georgia" pitchFamily="18" charset="0"/>
            </a:rPr>
            <a:t>Коммуникативная</a:t>
          </a:r>
        </a:p>
      </dsp:txBody>
      <dsp:txXfrm>
        <a:off x="4211956" y="964704"/>
        <a:ext cx="2941875" cy="459668"/>
      </dsp:txXfrm>
    </dsp:sp>
    <dsp:sp modelId="{8D9131E5-D09D-40E0-A1AB-3B6797AA019F}">
      <dsp:nvSpPr>
        <dsp:cNvPr id="0" name=""/>
        <dsp:cNvSpPr/>
      </dsp:nvSpPr>
      <dsp:spPr>
        <a:xfrm>
          <a:off x="4211956" y="1540768"/>
          <a:ext cx="2941875" cy="45966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FFFF00"/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Georgia" pitchFamily="18" charset="0"/>
            </a:rPr>
            <a:t>Трудовая</a:t>
          </a:r>
        </a:p>
      </dsp:txBody>
      <dsp:txXfrm>
        <a:off x="4211956" y="1540768"/>
        <a:ext cx="2941875" cy="459668"/>
      </dsp:txXfrm>
    </dsp:sp>
    <dsp:sp modelId="{B585728E-B20C-424D-A2AE-FF5C87AF3767}">
      <dsp:nvSpPr>
        <dsp:cNvPr id="0" name=""/>
        <dsp:cNvSpPr/>
      </dsp:nvSpPr>
      <dsp:spPr>
        <a:xfrm>
          <a:off x="4211956" y="2116830"/>
          <a:ext cx="2941875" cy="45966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Georgia" pitchFamily="18" charset="0"/>
            </a:rPr>
            <a:t>Познавательно-исследовательская</a:t>
          </a:r>
        </a:p>
      </dsp:txBody>
      <dsp:txXfrm>
        <a:off x="4211956" y="2116830"/>
        <a:ext cx="2941875" cy="459668"/>
      </dsp:txXfrm>
    </dsp:sp>
    <dsp:sp modelId="{F3ED1E3A-CBA5-4AEA-BB00-4A25562BFEA8}">
      <dsp:nvSpPr>
        <dsp:cNvPr id="0" name=""/>
        <dsp:cNvSpPr/>
      </dsp:nvSpPr>
      <dsp:spPr>
        <a:xfrm>
          <a:off x="4283973" y="2692895"/>
          <a:ext cx="2941875" cy="45966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00B0F0"/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Georgia" pitchFamily="18" charset="0"/>
            </a:rPr>
            <a:t>Продуктивная </a:t>
          </a:r>
        </a:p>
      </dsp:txBody>
      <dsp:txXfrm>
        <a:off x="4283973" y="2692895"/>
        <a:ext cx="2941875" cy="459668"/>
      </dsp:txXfrm>
    </dsp:sp>
    <dsp:sp modelId="{8DA132B4-0BF8-4A7E-8A59-886CC069958C}">
      <dsp:nvSpPr>
        <dsp:cNvPr id="0" name=""/>
        <dsp:cNvSpPr/>
      </dsp:nvSpPr>
      <dsp:spPr>
        <a:xfrm>
          <a:off x="4283973" y="3268960"/>
          <a:ext cx="2941875" cy="45966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0070C0"/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Georgia" pitchFamily="18" charset="0"/>
            </a:rPr>
            <a:t>Музыкально-художественная</a:t>
          </a:r>
        </a:p>
      </dsp:txBody>
      <dsp:txXfrm>
        <a:off x="4283973" y="3268960"/>
        <a:ext cx="2941875" cy="459668"/>
      </dsp:txXfrm>
    </dsp:sp>
    <dsp:sp modelId="{1D9D44EC-8EA2-4DE1-9FA6-F73D86ECFB1C}">
      <dsp:nvSpPr>
        <dsp:cNvPr id="0" name=""/>
        <dsp:cNvSpPr/>
      </dsp:nvSpPr>
      <dsp:spPr>
        <a:xfrm>
          <a:off x="4283973" y="3917032"/>
          <a:ext cx="2941875" cy="45966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7030A0"/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Georgia" pitchFamily="18" charset="0"/>
            </a:rPr>
            <a:t>Чтение </a:t>
          </a:r>
          <a:endParaRPr lang="ru-RU" sz="1200" b="1" kern="1200" dirty="0">
            <a:latin typeface="Georgia" pitchFamily="18" charset="0"/>
          </a:endParaRPr>
        </a:p>
      </dsp:txBody>
      <dsp:txXfrm>
        <a:off x="4283973" y="3917032"/>
        <a:ext cx="2941875" cy="45966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40EAC2D-2E72-4E42-B4ED-B47A3CC6AD00}">
      <dsp:nvSpPr>
        <dsp:cNvPr id="0" name=""/>
        <dsp:cNvSpPr/>
      </dsp:nvSpPr>
      <dsp:spPr>
        <a:xfrm>
          <a:off x="1253299" y="1238"/>
          <a:ext cx="1532001" cy="44095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Georgia" pitchFamily="18" charset="0"/>
            </a:rPr>
            <a:t>Проблема </a:t>
          </a:r>
          <a:endParaRPr lang="ru-RU" sz="1200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1253299" y="1238"/>
        <a:ext cx="1532001" cy="440952"/>
      </dsp:txXfrm>
    </dsp:sp>
    <dsp:sp modelId="{FC869EB3-C23B-4C2E-8F78-653D297E5A21}">
      <dsp:nvSpPr>
        <dsp:cNvPr id="0" name=""/>
        <dsp:cNvSpPr/>
      </dsp:nvSpPr>
      <dsp:spPr>
        <a:xfrm rot="5400000">
          <a:off x="1936621" y="453214"/>
          <a:ext cx="165357" cy="1984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 rot="5400000">
        <a:off x="1936621" y="453214"/>
        <a:ext cx="165357" cy="198428"/>
      </dsp:txXfrm>
    </dsp:sp>
    <dsp:sp modelId="{CF0DBD49-1F12-4217-8A86-43672C0F1F88}">
      <dsp:nvSpPr>
        <dsp:cNvPr id="0" name=""/>
        <dsp:cNvSpPr/>
      </dsp:nvSpPr>
      <dsp:spPr>
        <a:xfrm>
          <a:off x="1253299" y="662666"/>
          <a:ext cx="1532001" cy="440952"/>
        </a:xfrm>
        <a:prstGeom prst="roundRect">
          <a:avLst>
            <a:gd name="adj" fmla="val 10000"/>
          </a:avLst>
        </a:prstGeom>
        <a:solidFill>
          <a:schemeClr val="accent3">
            <a:hueOff val="1607181"/>
            <a:satOff val="-2411"/>
            <a:lumOff val="-392"/>
            <a:alphaOff val="0"/>
          </a:schemeClr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Georgia" pitchFamily="18" charset="0"/>
            </a:rPr>
            <a:t>Цель </a:t>
          </a:r>
          <a:endParaRPr lang="ru-RU" sz="1200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1253299" y="662666"/>
        <a:ext cx="1532001" cy="440952"/>
      </dsp:txXfrm>
    </dsp:sp>
    <dsp:sp modelId="{FCD0D101-3E7F-4650-A2D6-949FCFE921E3}">
      <dsp:nvSpPr>
        <dsp:cNvPr id="0" name=""/>
        <dsp:cNvSpPr/>
      </dsp:nvSpPr>
      <dsp:spPr>
        <a:xfrm rot="5400000">
          <a:off x="1936621" y="1114642"/>
          <a:ext cx="165357" cy="1984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875044"/>
            <a:satOff val="-2813"/>
            <a:lumOff val="-45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 rot="5400000">
        <a:off x="1936621" y="1114642"/>
        <a:ext cx="165357" cy="198428"/>
      </dsp:txXfrm>
    </dsp:sp>
    <dsp:sp modelId="{5053C88C-8519-4540-A83B-A08EF1D5365D}">
      <dsp:nvSpPr>
        <dsp:cNvPr id="0" name=""/>
        <dsp:cNvSpPr/>
      </dsp:nvSpPr>
      <dsp:spPr>
        <a:xfrm>
          <a:off x="1253299" y="1324095"/>
          <a:ext cx="1532001" cy="440952"/>
        </a:xfrm>
        <a:prstGeom prst="roundRect">
          <a:avLst>
            <a:gd name="adj" fmla="val 10000"/>
          </a:avLst>
        </a:prstGeom>
        <a:solidFill>
          <a:schemeClr val="accent3">
            <a:hueOff val="3214361"/>
            <a:satOff val="-4823"/>
            <a:lumOff val="-784"/>
            <a:alphaOff val="0"/>
          </a:schemeClr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Georgia" pitchFamily="18" charset="0"/>
            </a:rPr>
            <a:t>Мотивация </a:t>
          </a:r>
          <a:endParaRPr lang="ru-RU" sz="1200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1253299" y="1324095"/>
        <a:ext cx="1532001" cy="440952"/>
      </dsp:txXfrm>
    </dsp:sp>
    <dsp:sp modelId="{A9B55956-45A5-434E-B813-822948E159F9}">
      <dsp:nvSpPr>
        <dsp:cNvPr id="0" name=""/>
        <dsp:cNvSpPr/>
      </dsp:nvSpPr>
      <dsp:spPr>
        <a:xfrm rot="5400000">
          <a:off x="1936621" y="1776071"/>
          <a:ext cx="165357" cy="1984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 rot="5400000">
        <a:off x="1936621" y="1776071"/>
        <a:ext cx="165357" cy="198428"/>
      </dsp:txXfrm>
    </dsp:sp>
    <dsp:sp modelId="{8909C3F3-0192-4391-BD22-57E49E060061}">
      <dsp:nvSpPr>
        <dsp:cNvPr id="0" name=""/>
        <dsp:cNvSpPr/>
      </dsp:nvSpPr>
      <dsp:spPr>
        <a:xfrm>
          <a:off x="1253299" y="1985523"/>
          <a:ext cx="1532001" cy="440952"/>
        </a:xfrm>
        <a:prstGeom prst="roundRect">
          <a:avLst>
            <a:gd name="adj" fmla="val 10000"/>
          </a:avLst>
        </a:prstGeom>
        <a:solidFill>
          <a:schemeClr val="accent3">
            <a:hueOff val="4821541"/>
            <a:satOff val="-7234"/>
            <a:lumOff val="-1176"/>
            <a:alphaOff val="0"/>
          </a:schemeClr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Georgia" pitchFamily="18" charset="0"/>
            </a:rPr>
            <a:t>Подбор методов решения проблемы</a:t>
          </a:r>
          <a:endParaRPr lang="ru-RU" sz="1200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1253299" y="1985523"/>
        <a:ext cx="1532001" cy="440952"/>
      </dsp:txXfrm>
    </dsp:sp>
    <dsp:sp modelId="{DD0FC1FA-8DD8-4040-A51A-02F01CFED29F}">
      <dsp:nvSpPr>
        <dsp:cNvPr id="0" name=""/>
        <dsp:cNvSpPr/>
      </dsp:nvSpPr>
      <dsp:spPr>
        <a:xfrm rot="5400000">
          <a:off x="1936621" y="2437499"/>
          <a:ext cx="165357" cy="1984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 rot="5400000">
        <a:off x="1936621" y="2437499"/>
        <a:ext cx="165357" cy="198428"/>
      </dsp:txXfrm>
    </dsp:sp>
    <dsp:sp modelId="{7E6A4A07-5DCE-4DAD-AB9A-430DE84C2ED8}">
      <dsp:nvSpPr>
        <dsp:cNvPr id="0" name=""/>
        <dsp:cNvSpPr/>
      </dsp:nvSpPr>
      <dsp:spPr>
        <a:xfrm>
          <a:off x="1253299" y="2646951"/>
          <a:ext cx="1532001" cy="440952"/>
        </a:xfrm>
        <a:prstGeom prst="roundRect">
          <a:avLst>
            <a:gd name="adj" fmla="val 10000"/>
          </a:avLst>
        </a:prstGeom>
        <a:solidFill>
          <a:schemeClr val="accent3">
            <a:hueOff val="6428722"/>
            <a:satOff val="-9646"/>
            <a:lumOff val="-1569"/>
            <a:alphaOff val="0"/>
          </a:schemeClr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Georgia" pitchFamily="18" charset="0"/>
            </a:rPr>
            <a:t>Действия </a:t>
          </a:r>
          <a:endParaRPr lang="ru-RU" sz="1200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1253299" y="2646951"/>
        <a:ext cx="1532001" cy="440952"/>
      </dsp:txXfrm>
    </dsp:sp>
    <dsp:sp modelId="{64ADC401-0759-4AD0-8C61-B1A36199B80D}">
      <dsp:nvSpPr>
        <dsp:cNvPr id="0" name=""/>
        <dsp:cNvSpPr/>
      </dsp:nvSpPr>
      <dsp:spPr>
        <a:xfrm rot="5400000">
          <a:off x="1936621" y="3098927"/>
          <a:ext cx="165357" cy="1984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 rot="5400000">
        <a:off x="1936621" y="3098927"/>
        <a:ext cx="165357" cy="198428"/>
      </dsp:txXfrm>
    </dsp:sp>
    <dsp:sp modelId="{45670624-25A6-4676-9FD3-26062FEABFEE}">
      <dsp:nvSpPr>
        <dsp:cNvPr id="0" name=""/>
        <dsp:cNvSpPr/>
      </dsp:nvSpPr>
      <dsp:spPr>
        <a:xfrm>
          <a:off x="1253299" y="3308379"/>
          <a:ext cx="1532001" cy="440952"/>
        </a:xfrm>
        <a:prstGeom prst="roundRect">
          <a:avLst>
            <a:gd name="adj" fmla="val 10000"/>
          </a:avLst>
        </a:prstGeom>
        <a:solidFill>
          <a:schemeClr val="accent3">
            <a:hueOff val="8035903"/>
            <a:satOff val="-12057"/>
            <a:lumOff val="-1961"/>
            <a:alphaOff val="0"/>
          </a:schemeClr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Georgia" pitchFamily="18" charset="0"/>
            </a:rPr>
            <a:t>Результат  </a:t>
          </a:r>
          <a:endParaRPr lang="ru-RU" sz="1200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1253299" y="3308379"/>
        <a:ext cx="1532001" cy="440952"/>
      </dsp:txXfrm>
    </dsp:sp>
    <dsp:sp modelId="{D52559D4-024F-4B19-AC73-75488A7F64D2}">
      <dsp:nvSpPr>
        <dsp:cNvPr id="0" name=""/>
        <dsp:cNvSpPr/>
      </dsp:nvSpPr>
      <dsp:spPr>
        <a:xfrm rot="5400000">
          <a:off x="1936621" y="3760355"/>
          <a:ext cx="165357" cy="1984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9375220"/>
            <a:satOff val="-14067"/>
            <a:lumOff val="-228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 rot="5400000">
        <a:off x="1936621" y="3760355"/>
        <a:ext cx="165357" cy="198428"/>
      </dsp:txXfrm>
    </dsp:sp>
    <dsp:sp modelId="{6E328097-6507-4E62-AEED-6C448A297FA2}">
      <dsp:nvSpPr>
        <dsp:cNvPr id="0" name=""/>
        <dsp:cNvSpPr/>
      </dsp:nvSpPr>
      <dsp:spPr>
        <a:xfrm>
          <a:off x="1253299" y="3969807"/>
          <a:ext cx="1532001" cy="440952"/>
        </a:xfrm>
        <a:prstGeom prst="roundRect">
          <a:avLst>
            <a:gd name="adj" fmla="val 10000"/>
          </a:avLst>
        </a:prstGeom>
        <a:solidFill>
          <a:schemeClr val="accent3">
            <a:hueOff val="9643083"/>
            <a:satOff val="-14469"/>
            <a:lumOff val="-2353"/>
            <a:alphaOff val="0"/>
          </a:schemeClr>
        </a:solidFill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Georgia" pitchFamily="18" charset="0"/>
            </a:rPr>
            <a:t>Контроль выполнения </a:t>
          </a:r>
          <a:endParaRPr lang="ru-RU" sz="1200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1253299" y="3969807"/>
        <a:ext cx="1532001" cy="440952"/>
      </dsp:txXfrm>
    </dsp:sp>
    <dsp:sp modelId="{9CB691F6-9214-4A84-B753-ECA20276A7A0}">
      <dsp:nvSpPr>
        <dsp:cNvPr id="0" name=""/>
        <dsp:cNvSpPr/>
      </dsp:nvSpPr>
      <dsp:spPr>
        <a:xfrm rot="5400000">
          <a:off x="1936621" y="4421783"/>
          <a:ext cx="165357" cy="1984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 rot="5400000">
        <a:off x="1936621" y="4421783"/>
        <a:ext cx="165357" cy="198428"/>
      </dsp:txXfrm>
    </dsp:sp>
    <dsp:sp modelId="{0AA12143-6B2C-4CDF-87EB-D878A468FC7B}">
      <dsp:nvSpPr>
        <dsp:cNvPr id="0" name=""/>
        <dsp:cNvSpPr/>
      </dsp:nvSpPr>
      <dsp:spPr>
        <a:xfrm>
          <a:off x="1253299" y="4631236"/>
          <a:ext cx="1532001" cy="440952"/>
        </a:xfrm>
        <a:prstGeom prst="roundRect">
          <a:avLst>
            <a:gd name="adj" fmla="val 1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Georgia" pitchFamily="18" charset="0"/>
            </a:rPr>
            <a:t>Рефлексия (самоанализ)</a:t>
          </a:r>
          <a:endParaRPr lang="ru-RU" sz="1200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1253299" y="4631236"/>
        <a:ext cx="1532001" cy="44095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F48E0E7-CCE0-4779-8A2C-C991B8E27A3F}">
      <dsp:nvSpPr>
        <dsp:cNvPr id="0" name=""/>
        <dsp:cNvSpPr/>
      </dsp:nvSpPr>
      <dsp:spPr>
        <a:xfrm>
          <a:off x="911730" y="3383"/>
          <a:ext cx="2215139" cy="55378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Georgia" pitchFamily="18" charset="0"/>
            </a:rPr>
            <a:t>Создание проблемной ситуации  </a:t>
          </a:r>
          <a:endParaRPr lang="ru-RU" sz="1200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911730" y="3383"/>
        <a:ext cx="2215139" cy="553784"/>
      </dsp:txXfrm>
    </dsp:sp>
    <dsp:sp modelId="{C47C51B2-12F3-46DA-B045-B42477B0B5C1}">
      <dsp:nvSpPr>
        <dsp:cNvPr id="0" name=""/>
        <dsp:cNvSpPr/>
      </dsp:nvSpPr>
      <dsp:spPr>
        <a:xfrm rot="5400000">
          <a:off x="1915465" y="571013"/>
          <a:ext cx="207669" cy="2492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 rot="5400000">
        <a:off x="1915465" y="571013"/>
        <a:ext cx="207669" cy="249203"/>
      </dsp:txXfrm>
    </dsp:sp>
    <dsp:sp modelId="{739C70E9-343F-4773-B1FF-2ADE13B70C18}">
      <dsp:nvSpPr>
        <dsp:cNvPr id="0" name=""/>
        <dsp:cNvSpPr/>
      </dsp:nvSpPr>
      <dsp:spPr>
        <a:xfrm>
          <a:off x="911730" y="834060"/>
          <a:ext cx="2215139" cy="553784"/>
        </a:xfrm>
        <a:prstGeom prst="roundRect">
          <a:avLst>
            <a:gd name="adj" fmla="val 10000"/>
          </a:avLst>
        </a:prstGeom>
        <a:solidFill>
          <a:schemeClr val="accent5">
            <a:hueOff val="-1655646"/>
            <a:satOff val="6635"/>
            <a:lumOff val="1438"/>
            <a:alphaOff val="0"/>
          </a:schemeClr>
        </a:solidFill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Georgia" pitchFamily="18" charset="0"/>
            </a:rPr>
            <a:t>Целевая установка</a:t>
          </a:r>
          <a:endParaRPr lang="ru-RU" sz="1200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911730" y="834060"/>
        <a:ext cx="2215139" cy="553784"/>
      </dsp:txXfrm>
    </dsp:sp>
    <dsp:sp modelId="{91A45BCD-85D8-4854-827F-086A260DEEDC}">
      <dsp:nvSpPr>
        <dsp:cNvPr id="0" name=""/>
        <dsp:cNvSpPr/>
      </dsp:nvSpPr>
      <dsp:spPr>
        <a:xfrm rot="5400000">
          <a:off x="1915465" y="1401690"/>
          <a:ext cx="207669" cy="2492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1986775"/>
            <a:satOff val="7962"/>
            <a:lumOff val="172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 rot="5400000">
        <a:off x="1915465" y="1401690"/>
        <a:ext cx="207669" cy="249203"/>
      </dsp:txXfrm>
    </dsp:sp>
    <dsp:sp modelId="{3B7125CE-8353-4138-BF65-58761AC1C328}">
      <dsp:nvSpPr>
        <dsp:cNvPr id="0" name=""/>
        <dsp:cNvSpPr/>
      </dsp:nvSpPr>
      <dsp:spPr>
        <a:xfrm>
          <a:off x="911730" y="1664738"/>
          <a:ext cx="2215139" cy="553784"/>
        </a:xfrm>
        <a:prstGeom prst="roundRect">
          <a:avLst>
            <a:gd name="adj" fmla="val 10000"/>
          </a:avLst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Georgia" pitchFamily="18" charset="0"/>
            </a:rPr>
            <a:t>Мотивирование к  деятельности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Georgia" pitchFamily="18" charset="0"/>
            </a:rPr>
            <a:t>(</a:t>
          </a:r>
          <a:r>
            <a:rPr lang="ru-RU" sz="1200" kern="1200" dirty="0" err="1" smtClean="0">
              <a:solidFill>
                <a:schemeClr val="tx1"/>
              </a:solidFill>
              <a:latin typeface="Georgia" pitchFamily="18" charset="0"/>
            </a:rPr>
            <a:t>надо-хочу-могу</a:t>
          </a:r>
          <a:r>
            <a:rPr lang="ru-RU" sz="1200" kern="1200" dirty="0" smtClean="0">
              <a:solidFill>
                <a:schemeClr val="tx1"/>
              </a:solidFill>
              <a:latin typeface="Georgia" pitchFamily="18" charset="0"/>
            </a:rPr>
            <a:t>)</a:t>
          </a:r>
          <a:endParaRPr lang="ru-RU" sz="1200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911730" y="1664738"/>
        <a:ext cx="2215139" cy="553784"/>
      </dsp:txXfrm>
    </dsp:sp>
    <dsp:sp modelId="{A8CD1FD4-16D6-49C5-9F04-095A30A39F9C}">
      <dsp:nvSpPr>
        <dsp:cNvPr id="0" name=""/>
        <dsp:cNvSpPr/>
      </dsp:nvSpPr>
      <dsp:spPr>
        <a:xfrm rot="5400000">
          <a:off x="1915465" y="2232367"/>
          <a:ext cx="207669" cy="2492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3973551"/>
            <a:satOff val="15924"/>
            <a:lumOff val="345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 rot="5400000">
        <a:off x="1915465" y="2232367"/>
        <a:ext cx="207669" cy="249203"/>
      </dsp:txXfrm>
    </dsp:sp>
    <dsp:sp modelId="{33DDDE4B-7417-4FBE-B021-239BCA51F509}">
      <dsp:nvSpPr>
        <dsp:cNvPr id="0" name=""/>
        <dsp:cNvSpPr/>
      </dsp:nvSpPr>
      <dsp:spPr>
        <a:xfrm>
          <a:off x="911730" y="2495415"/>
          <a:ext cx="2215139" cy="553784"/>
        </a:xfrm>
        <a:prstGeom prst="roundRect">
          <a:avLst>
            <a:gd name="adj" fmla="val 1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Georgia" pitchFamily="18" charset="0"/>
            </a:rPr>
            <a:t>Проектирование  решения проблемной ситуации</a:t>
          </a:r>
          <a:endParaRPr lang="ru-RU" sz="1200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911730" y="2495415"/>
        <a:ext cx="2215139" cy="553784"/>
      </dsp:txXfrm>
    </dsp:sp>
    <dsp:sp modelId="{1741863B-B2FE-4139-B020-9FB6B9D03756}">
      <dsp:nvSpPr>
        <dsp:cNvPr id="0" name=""/>
        <dsp:cNvSpPr/>
      </dsp:nvSpPr>
      <dsp:spPr>
        <a:xfrm rot="5400000">
          <a:off x="1915465" y="3063045"/>
          <a:ext cx="207669" cy="2492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5960326"/>
            <a:satOff val="23887"/>
            <a:lumOff val="51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 rot="5400000">
        <a:off x="1915465" y="3063045"/>
        <a:ext cx="207669" cy="249203"/>
      </dsp:txXfrm>
    </dsp:sp>
    <dsp:sp modelId="{D768C5DF-D186-48D6-AABB-B5975D404CE5}">
      <dsp:nvSpPr>
        <dsp:cNvPr id="0" name=""/>
        <dsp:cNvSpPr/>
      </dsp:nvSpPr>
      <dsp:spPr>
        <a:xfrm>
          <a:off x="911730" y="3326092"/>
          <a:ext cx="2215139" cy="553784"/>
        </a:xfrm>
        <a:prstGeom prst="roundRect">
          <a:avLst>
            <a:gd name="adj" fmla="val 10000"/>
          </a:avLst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Georgia" pitchFamily="18" charset="0"/>
            </a:rPr>
            <a:t>Выполнение действий (заданий)</a:t>
          </a:r>
          <a:endParaRPr lang="ru-RU" sz="1200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911730" y="3326092"/>
        <a:ext cx="2215139" cy="553784"/>
      </dsp:txXfrm>
    </dsp:sp>
    <dsp:sp modelId="{94864566-3AAB-422A-8630-BE97E1514645}">
      <dsp:nvSpPr>
        <dsp:cNvPr id="0" name=""/>
        <dsp:cNvSpPr/>
      </dsp:nvSpPr>
      <dsp:spPr>
        <a:xfrm rot="5400000">
          <a:off x="1915465" y="3893722"/>
          <a:ext cx="207669" cy="2492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7947101"/>
            <a:satOff val="31849"/>
            <a:lumOff val="690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 rot="5400000">
        <a:off x="1915465" y="3893722"/>
        <a:ext cx="207669" cy="249203"/>
      </dsp:txXfrm>
    </dsp:sp>
    <dsp:sp modelId="{8CF6110B-B4C6-405A-82E4-ED76194F55A6}">
      <dsp:nvSpPr>
        <dsp:cNvPr id="0" name=""/>
        <dsp:cNvSpPr/>
      </dsp:nvSpPr>
      <dsp:spPr>
        <a:xfrm>
          <a:off x="911730" y="4156770"/>
          <a:ext cx="2215139" cy="553784"/>
        </a:xfrm>
        <a:prstGeom prst="roundRect">
          <a:avLst>
            <a:gd name="adj" fmla="val 10000"/>
          </a:avLst>
        </a:prstGeom>
        <a:solidFill>
          <a:schemeClr val="accent5">
            <a:hueOff val="-8278230"/>
            <a:satOff val="33176"/>
            <a:lumOff val="7190"/>
            <a:alphaOff val="0"/>
          </a:schemeClr>
        </a:solidFill>
        <a:ln w="2540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Georgia" pitchFamily="18" charset="0"/>
            </a:rPr>
            <a:t>Анализ результата деятельности</a:t>
          </a:r>
          <a:endParaRPr lang="ru-RU" sz="1200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911730" y="4156770"/>
        <a:ext cx="2215139" cy="553784"/>
      </dsp:txXfrm>
    </dsp:sp>
    <dsp:sp modelId="{1B72429B-7D85-4A97-AB4D-20960C2E5E30}">
      <dsp:nvSpPr>
        <dsp:cNvPr id="0" name=""/>
        <dsp:cNvSpPr/>
      </dsp:nvSpPr>
      <dsp:spPr>
        <a:xfrm rot="5548637">
          <a:off x="1896055" y="4726091"/>
          <a:ext cx="210403" cy="2492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 rot="5548637">
        <a:off x="1896055" y="4726091"/>
        <a:ext cx="210403" cy="249203"/>
      </dsp:txXfrm>
    </dsp:sp>
    <dsp:sp modelId="{320B5219-76D4-4EFC-92A1-8614680EB3B9}">
      <dsp:nvSpPr>
        <dsp:cNvPr id="0" name=""/>
        <dsp:cNvSpPr/>
      </dsp:nvSpPr>
      <dsp:spPr>
        <a:xfrm>
          <a:off x="875645" y="4990831"/>
          <a:ext cx="2215139" cy="553784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rgbClr val="FF99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Georgia" pitchFamily="18" charset="0"/>
            </a:rPr>
            <a:t>Подведение итогов </a:t>
          </a:r>
          <a:endParaRPr lang="ru-RU" sz="1200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875645" y="4990831"/>
        <a:ext cx="2215139" cy="553784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B4B8644-DE74-41C5-8543-3FD5CE1C950E}">
      <dsp:nvSpPr>
        <dsp:cNvPr id="0" name=""/>
        <dsp:cNvSpPr/>
      </dsp:nvSpPr>
      <dsp:spPr>
        <a:xfrm>
          <a:off x="0" y="373924"/>
          <a:ext cx="6912768" cy="1039500"/>
        </a:xfrm>
        <a:prstGeom prst="roundRect">
          <a:avLst/>
        </a:prstGeom>
        <a:gradFill flip="none" rotWithShape="0">
          <a:gsLst>
            <a:gs pos="0">
              <a:srgbClr val="FFFF00">
                <a:tint val="66000"/>
                <a:satMod val="160000"/>
              </a:srgbClr>
            </a:gs>
            <a:gs pos="50000">
              <a:srgbClr val="FFFF00">
                <a:tint val="44500"/>
                <a:satMod val="160000"/>
              </a:srgbClr>
            </a:gs>
            <a:gs pos="100000">
              <a:srgbClr val="FFFF00">
                <a:tint val="23500"/>
                <a:satMod val="160000"/>
              </a:srgbClr>
            </a:gs>
          </a:gsLst>
          <a:lin ang="5400000" scaled="1"/>
          <a:tileRect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6508" tIns="104140" rIns="536508" bIns="99568" numCol="1" spcCol="1270" anchor="t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>
              <a:solidFill>
                <a:schemeClr val="tx1"/>
              </a:solidFill>
              <a:latin typeface="Georgia" pitchFamily="18" charset="0"/>
            </a:rPr>
            <a:t>формирование основ безопасности собственной жизнедеятельности и формирование предпосылок экологического сознания (безопасности окружающего мира) </a:t>
          </a:r>
          <a:endParaRPr lang="ru-RU" sz="1400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0" y="373924"/>
        <a:ext cx="6912768" cy="1039500"/>
      </dsp:txXfrm>
    </dsp:sp>
    <dsp:sp modelId="{B5B58E71-BEC8-44B5-884C-6D5F63F246CD}">
      <dsp:nvSpPr>
        <dsp:cNvPr id="0" name=""/>
        <dsp:cNvSpPr/>
      </dsp:nvSpPr>
      <dsp:spPr>
        <a:xfrm>
          <a:off x="288032" y="0"/>
          <a:ext cx="6100340" cy="420990"/>
        </a:xfrm>
        <a:prstGeom prst="roundRect">
          <a:avLst/>
        </a:prstGeom>
        <a:gradFill flip="none" rotWithShape="0">
          <a:gsLst>
            <a:gs pos="0">
              <a:srgbClr val="00B050">
                <a:tint val="66000"/>
                <a:satMod val="160000"/>
              </a:srgbClr>
            </a:gs>
            <a:gs pos="50000">
              <a:srgbClr val="00B050">
                <a:tint val="44500"/>
                <a:satMod val="160000"/>
              </a:srgbClr>
            </a:gs>
            <a:gs pos="100000">
              <a:srgbClr val="00B050">
                <a:tint val="23500"/>
                <a:satMod val="160000"/>
              </a:srgbClr>
            </a:gs>
          </a:gsLst>
          <a:path path="circle">
            <a:fillToRect l="50000" t="50000" r="50000" b="50000"/>
          </a:path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2900" tIns="0" rIns="18290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solidFill>
                <a:schemeClr val="tx1"/>
              </a:solidFill>
              <a:latin typeface="Georgia" pitchFamily="18" charset="0"/>
            </a:rPr>
            <a:t>Цели:</a:t>
          </a:r>
          <a:endParaRPr lang="ru-RU" sz="1800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288032" y="0"/>
        <a:ext cx="6100340" cy="42099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F963A59-9F5C-45C4-BBAE-57D11B5AB207}">
      <dsp:nvSpPr>
        <dsp:cNvPr id="0" name=""/>
        <dsp:cNvSpPr/>
      </dsp:nvSpPr>
      <dsp:spPr>
        <a:xfrm>
          <a:off x="0" y="0"/>
          <a:ext cx="6293701" cy="486720"/>
        </a:xfrm>
        <a:prstGeom prst="roundRect">
          <a:avLst/>
        </a:prstGeom>
        <a:gradFill flip="none" rotWithShape="0">
          <a:gsLst>
            <a:gs pos="0">
              <a:srgbClr val="FF0000">
                <a:tint val="66000"/>
                <a:satMod val="160000"/>
              </a:srgbClr>
            </a:gs>
            <a:gs pos="50000">
              <a:srgbClr val="FF0000">
                <a:tint val="44500"/>
                <a:satMod val="160000"/>
              </a:srgbClr>
            </a:gs>
            <a:gs pos="100000">
              <a:srgbClr val="FF0000">
                <a:tint val="23500"/>
                <a:satMod val="160000"/>
              </a:srgbClr>
            </a:gs>
          </a:gsLst>
          <a:path path="circle">
            <a:fillToRect l="50000" t="50000" r="50000" b="50000"/>
          </a:path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>
              <a:solidFill>
                <a:schemeClr val="tx1"/>
              </a:solidFill>
              <a:latin typeface="Georgia" pitchFamily="18" charset="0"/>
            </a:rPr>
            <a:t>Формирование представлений об опасных  для человека и окружающего мира природы ситуациях и способах поведения в них;</a:t>
          </a:r>
        </a:p>
      </dsp:txBody>
      <dsp:txXfrm>
        <a:off x="0" y="0"/>
        <a:ext cx="6293701" cy="486720"/>
      </dsp:txXfrm>
    </dsp:sp>
    <dsp:sp modelId="{32C38779-7491-4715-B770-A529B61F289A}">
      <dsp:nvSpPr>
        <dsp:cNvPr id="0" name=""/>
        <dsp:cNvSpPr/>
      </dsp:nvSpPr>
      <dsp:spPr>
        <a:xfrm>
          <a:off x="0" y="720078"/>
          <a:ext cx="6293701" cy="486720"/>
        </a:xfrm>
        <a:prstGeom prst="roundRect">
          <a:avLst/>
        </a:prstGeom>
        <a:gradFill flip="none" rotWithShape="0">
          <a:gsLst>
            <a:gs pos="0">
              <a:srgbClr val="92D050">
                <a:tint val="66000"/>
                <a:satMod val="160000"/>
              </a:srgbClr>
            </a:gs>
            <a:gs pos="50000">
              <a:srgbClr val="92D050">
                <a:tint val="44500"/>
                <a:satMod val="160000"/>
              </a:srgbClr>
            </a:gs>
            <a:gs pos="100000">
              <a:srgbClr val="92D050">
                <a:tint val="23500"/>
                <a:satMod val="160000"/>
              </a:srgbClr>
            </a:gs>
          </a:gsLst>
          <a:path path="circle">
            <a:fillToRect l="50000" t="50000" r="50000" b="50000"/>
          </a:path>
          <a:tileRect/>
        </a:gradFill>
        <a:ln>
          <a:solidFill>
            <a:schemeClr val="accent6">
              <a:lumMod val="60000"/>
              <a:lumOff val="4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>
              <a:solidFill>
                <a:schemeClr val="tx1"/>
              </a:solidFill>
              <a:latin typeface="Georgia" pitchFamily="18" charset="0"/>
            </a:rPr>
            <a:t>Приобщение к  правилам безопасного для человека и окружающего мира природы поведения;</a:t>
          </a:r>
        </a:p>
      </dsp:txBody>
      <dsp:txXfrm>
        <a:off x="0" y="720078"/>
        <a:ext cx="6293701" cy="486720"/>
      </dsp:txXfrm>
    </dsp:sp>
    <dsp:sp modelId="{487CDB98-D2E0-4043-A216-1D15E47C11F2}">
      <dsp:nvSpPr>
        <dsp:cNvPr id="0" name=""/>
        <dsp:cNvSpPr/>
      </dsp:nvSpPr>
      <dsp:spPr>
        <a:xfrm>
          <a:off x="0" y="1584176"/>
          <a:ext cx="6293701" cy="486720"/>
        </a:xfrm>
        <a:prstGeom prst="roundRect">
          <a:avLst/>
        </a:prstGeom>
        <a:gradFill flip="none" rotWithShape="0">
          <a:gsLst>
            <a:gs pos="0">
              <a:srgbClr val="00B050">
                <a:tint val="66000"/>
                <a:satMod val="160000"/>
              </a:srgbClr>
            </a:gs>
            <a:gs pos="50000">
              <a:srgbClr val="00B050">
                <a:tint val="44500"/>
                <a:satMod val="160000"/>
              </a:srgbClr>
            </a:gs>
            <a:gs pos="100000">
              <a:srgbClr val="00B050">
                <a:tint val="23500"/>
                <a:satMod val="160000"/>
              </a:srgbClr>
            </a:gs>
          </a:gsLst>
          <a:path path="circle">
            <a:fillToRect l="50000" t="50000" r="50000" b="50000"/>
          </a:path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1"/>
              </a:solidFill>
              <a:latin typeface="Georgia" pitchFamily="18" charset="0"/>
            </a:rPr>
            <a:t>Передача </a:t>
          </a:r>
          <a:r>
            <a:rPr lang="ru-RU" sz="1300" kern="1200" dirty="0">
              <a:solidFill>
                <a:schemeClr val="tx1"/>
              </a:solidFill>
              <a:latin typeface="Georgia" pitchFamily="18" charset="0"/>
            </a:rPr>
            <a:t>детям знаний о правилах безопасности дорожного движения в качестве пешехода и пассажира транспортного средства;</a:t>
          </a:r>
        </a:p>
      </dsp:txBody>
      <dsp:txXfrm>
        <a:off x="0" y="1584176"/>
        <a:ext cx="6293701" cy="486720"/>
      </dsp:txXfrm>
    </dsp:sp>
    <dsp:sp modelId="{F7A19BFE-BA5C-4BF0-B4D8-07796193AB1C}">
      <dsp:nvSpPr>
        <dsp:cNvPr id="0" name=""/>
        <dsp:cNvSpPr/>
      </dsp:nvSpPr>
      <dsp:spPr>
        <a:xfrm>
          <a:off x="0" y="2304255"/>
          <a:ext cx="6293701" cy="486720"/>
        </a:xfrm>
        <a:prstGeom prst="roundRect">
          <a:avLst/>
        </a:prstGeom>
        <a:gradFill flip="none" rotWithShape="0">
          <a:gsLst>
            <a:gs pos="0">
              <a:srgbClr val="00B0F0">
                <a:tint val="66000"/>
                <a:satMod val="160000"/>
              </a:srgbClr>
            </a:gs>
            <a:gs pos="50000">
              <a:srgbClr val="00B0F0">
                <a:tint val="44500"/>
                <a:satMod val="160000"/>
              </a:srgbClr>
            </a:gs>
            <a:gs pos="100000">
              <a:srgbClr val="00B0F0">
                <a:tint val="23500"/>
                <a:satMod val="160000"/>
              </a:srgbClr>
            </a:gs>
          </a:gsLst>
          <a:path path="circle">
            <a:fillToRect l="50000" t="50000" r="50000" b="50000"/>
          </a:path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>
              <a:solidFill>
                <a:schemeClr val="tx1"/>
              </a:solidFill>
              <a:latin typeface="Georgia" pitchFamily="18" charset="0"/>
            </a:rPr>
            <a:t>Формирование осторожного и осмотрительного отношения к потенциально опасным для человека и окружающего мира природы ситуациям.</a:t>
          </a:r>
        </a:p>
      </dsp:txBody>
      <dsp:txXfrm>
        <a:off x="0" y="2304255"/>
        <a:ext cx="6293701" cy="48672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BE0E9C9-2B49-4D02-88D1-0C16A9EF64D1}">
      <dsp:nvSpPr>
        <dsp:cNvPr id="0" name=""/>
        <dsp:cNvSpPr/>
      </dsp:nvSpPr>
      <dsp:spPr>
        <a:xfrm>
          <a:off x="22696" y="4491"/>
          <a:ext cx="5139182" cy="2285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  <a:latin typeface="Georgia" pitchFamily="18" charset="0"/>
            </a:rPr>
            <a:t>Наблюдения </a:t>
          </a:r>
          <a:endParaRPr lang="ru-RU" sz="1200" b="1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22696" y="4491"/>
        <a:ext cx="5139182" cy="228582"/>
      </dsp:txXfrm>
    </dsp:sp>
    <dsp:sp modelId="{1BBAB8AC-02A7-448E-A213-EB80BFCB1B3D}">
      <dsp:nvSpPr>
        <dsp:cNvPr id="0" name=""/>
        <dsp:cNvSpPr/>
      </dsp:nvSpPr>
      <dsp:spPr>
        <a:xfrm rot="5400000">
          <a:off x="2533564" y="240903"/>
          <a:ext cx="117446" cy="1409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5400000">
        <a:off x="2533564" y="240903"/>
        <a:ext cx="117446" cy="140935"/>
      </dsp:txXfrm>
    </dsp:sp>
    <dsp:sp modelId="{FAA72E68-62EC-40D4-B168-DA4DEA13FEB4}">
      <dsp:nvSpPr>
        <dsp:cNvPr id="0" name=""/>
        <dsp:cNvSpPr/>
      </dsp:nvSpPr>
      <dsp:spPr>
        <a:xfrm>
          <a:off x="22696" y="389669"/>
          <a:ext cx="5139182" cy="2742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993388"/>
                <a:satOff val="3981"/>
                <a:lumOff val="863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8"/>
                <a:satOff val="3981"/>
                <a:lumOff val="863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8"/>
                <a:satOff val="3981"/>
                <a:lumOff val="86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  <a:latin typeface="Georgia" pitchFamily="18" charset="0"/>
            </a:rPr>
            <a:t>Ведение дневников  наблюдения</a:t>
          </a:r>
          <a:endParaRPr lang="ru-RU" sz="1200" b="1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22696" y="389669"/>
        <a:ext cx="5139182" cy="274286"/>
      </dsp:txXfrm>
    </dsp:sp>
    <dsp:sp modelId="{351B47C5-E53E-4938-A81A-637EBEDBC6D0}">
      <dsp:nvSpPr>
        <dsp:cNvPr id="0" name=""/>
        <dsp:cNvSpPr/>
      </dsp:nvSpPr>
      <dsp:spPr>
        <a:xfrm rot="5400000">
          <a:off x="2533564" y="671785"/>
          <a:ext cx="117446" cy="1409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1103764"/>
            <a:satOff val="4423"/>
            <a:lumOff val="95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5400000">
        <a:off x="2533564" y="671785"/>
        <a:ext cx="117446" cy="140935"/>
      </dsp:txXfrm>
    </dsp:sp>
    <dsp:sp modelId="{65DF7A97-A70C-495B-BAF4-653FE1CBC840}">
      <dsp:nvSpPr>
        <dsp:cNvPr id="0" name=""/>
        <dsp:cNvSpPr/>
      </dsp:nvSpPr>
      <dsp:spPr>
        <a:xfrm>
          <a:off x="22696" y="820550"/>
          <a:ext cx="5139182" cy="2870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1986775"/>
                <a:satOff val="7962"/>
                <a:lumOff val="1726"/>
                <a:alphaOff val="0"/>
                <a:shade val="51000"/>
                <a:satMod val="130000"/>
              </a:schemeClr>
            </a:gs>
            <a:gs pos="80000">
              <a:schemeClr val="accent5">
                <a:hueOff val="-1986775"/>
                <a:satOff val="7962"/>
                <a:lumOff val="1726"/>
                <a:alphaOff val="0"/>
                <a:shade val="93000"/>
                <a:satMod val="130000"/>
              </a:schemeClr>
            </a:gs>
            <a:gs pos="100000">
              <a:schemeClr val="accent5">
                <a:hueOff val="-1986775"/>
                <a:satOff val="7962"/>
                <a:lumOff val="172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  <a:latin typeface="Georgia" pitchFamily="18" charset="0"/>
            </a:rPr>
            <a:t>Организация экскурсий и целевых прогулок</a:t>
          </a:r>
          <a:endParaRPr lang="ru-RU" sz="1200" b="1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22696" y="820550"/>
        <a:ext cx="5139182" cy="287073"/>
      </dsp:txXfrm>
    </dsp:sp>
    <dsp:sp modelId="{42A5EB6C-41BE-4F7B-81C4-401B50146E06}">
      <dsp:nvSpPr>
        <dsp:cNvPr id="0" name=""/>
        <dsp:cNvSpPr/>
      </dsp:nvSpPr>
      <dsp:spPr>
        <a:xfrm rot="5400000">
          <a:off x="2533564" y="1115454"/>
          <a:ext cx="117446" cy="1409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2207528"/>
            <a:satOff val="8847"/>
            <a:lumOff val="191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5400000">
        <a:off x="2533564" y="1115454"/>
        <a:ext cx="117446" cy="140935"/>
      </dsp:txXfrm>
    </dsp:sp>
    <dsp:sp modelId="{9DA33B02-E125-49F8-9365-8B52C1F25022}">
      <dsp:nvSpPr>
        <dsp:cNvPr id="0" name=""/>
        <dsp:cNvSpPr/>
      </dsp:nvSpPr>
      <dsp:spPr>
        <a:xfrm>
          <a:off x="22696" y="1264219"/>
          <a:ext cx="5139182" cy="5348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2980163"/>
                <a:satOff val="11943"/>
                <a:lumOff val="2588"/>
                <a:alphaOff val="0"/>
                <a:shade val="51000"/>
                <a:satMod val="130000"/>
              </a:schemeClr>
            </a:gs>
            <a:gs pos="80000">
              <a:schemeClr val="accent5">
                <a:hueOff val="-2980163"/>
                <a:satOff val="11943"/>
                <a:lumOff val="2588"/>
                <a:alphaOff val="0"/>
                <a:shade val="93000"/>
                <a:satMod val="130000"/>
              </a:schemeClr>
            </a:gs>
            <a:gs pos="100000">
              <a:schemeClr val="accent5">
                <a:hueOff val="-2980163"/>
                <a:satOff val="11943"/>
                <a:lumOff val="258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b="1" kern="1200" dirty="0" smtClean="0">
              <a:solidFill>
                <a:schemeClr val="tx1"/>
              </a:solidFill>
              <a:latin typeface="Georgia" pitchFamily="18" charset="0"/>
            </a:rPr>
            <a:t>Продуктивная деятельность  (Оформление тематических выставок Изготовление памяток для детей младшего возраста)</a:t>
          </a:r>
          <a:endParaRPr lang="ru-RU" sz="1200" b="1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22696" y="1264219"/>
        <a:ext cx="5139182" cy="534851"/>
      </dsp:txXfrm>
    </dsp:sp>
    <dsp:sp modelId="{489FCA31-9037-46E9-9192-E071CD92A38C}">
      <dsp:nvSpPr>
        <dsp:cNvPr id="0" name=""/>
        <dsp:cNvSpPr/>
      </dsp:nvSpPr>
      <dsp:spPr>
        <a:xfrm rot="5400000">
          <a:off x="2558172" y="1798313"/>
          <a:ext cx="117446" cy="1409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5400000">
        <a:off x="2558172" y="1798313"/>
        <a:ext cx="117446" cy="140935"/>
      </dsp:txXfrm>
    </dsp:sp>
    <dsp:sp modelId="{01CBF405-B1C0-4DDF-85CE-8B7E6E30CF84}">
      <dsp:nvSpPr>
        <dsp:cNvPr id="0" name=""/>
        <dsp:cNvSpPr/>
      </dsp:nvSpPr>
      <dsp:spPr>
        <a:xfrm>
          <a:off x="5076" y="1955666"/>
          <a:ext cx="5174422" cy="2649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3973551"/>
                <a:satOff val="15924"/>
                <a:lumOff val="3451"/>
                <a:alphaOff val="0"/>
                <a:shade val="51000"/>
                <a:satMod val="130000"/>
              </a:schemeClr>
            </a:gs>
            <a:gs pos="80000">
              <a:schemeClr val="accent5">
                <a:hueOff val="-3973551"/>
                <a:satOff val="15924"/>
                <a:lumOff val="3451"/>
                <a:alphaOff val="0"/>
                <a:shade val="93000"/>
                <a:satMod val="130000"/>
              </a:schemeClr>
            </a:gs>
            <a:gs pos="100000">
              <a:schemeClr val="accent5">
                <a:hueOff val="-3973551"/>
                <a:satOff val="15924"/>
                <a:lumOff val="345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  <a:latin typeface="Georgia" pitchFamily="18" charset="0"/>
            </a:rPr>
            <a:t>Проектная деятельность</a:t>
          </a:r>
          <a:endParaRPr lang="ru-RU" sz="1200" b="1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5076" y="1955666"/>
        <a:ext cx="5174422" cy="264949"/>
      </dsp:txXfrm>
    </dsp:sp>
    <dsp:sp modelId="{3FBABE05-BA9C-4CAE-AC93-3D643F08759B}">
      <dsp:nvSpPr>
        <dsp:cNvPr id="0" name=""/>
        <dsp:cNvSpPr/>
      </dsp:nvSpPr>
      <dsp:spPr>
        <a:xfrm rot="5400000">
          <a:off x="2533564" y="2228445"/>
          <a:ext cx="117446" cy="1409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4415056"/>
            <a:satOff val="17694"/>
            <a:lumOff val="383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5400000">
        <a:off x="2533564" y="2228445"/>
        <a:ext cx="117446" cy="140935"/>
      </dsp:txXfrm>
    </dsp:sp>
    <dsp:sp modelId="{73A03DD6-6CAC-4CAA-BD70-5334F5E1CF0D}">
      <dsp:nvSpPr>
        <dsp:cNvPr id="0" name=""/>
        <dsp:cNvSpPr/>
      </dsp:nvSpPr>
      <dsp:spPr>
        <a:xfrm>
          <a:off x="5076" y="2377211"/>
          <a:ext cx="5174422" cy="3448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  <a:latin typeface="Georgia" pitchFamily="18" charset="0"/>
            </a:rPr>
            <a:t>Моделирование  и решение проблемных ситуаций </a:t>
          </a:r>
          <a:endParaRPr lang="ru-RU" sz="1200" b="1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5076" y="2377211"/>
        <a:ext cx="5174422" cy="344863"/>
      </dsp:txXfrm>
    </dsp:sp>
    <dsp:sp modelId="{5B32F839-3F69-42C2-9ABB-87AE8C278F12}">
      <dsp:nvSpPr>
        <dsp:cNvPr id="0" name=""/>
        <dsp:cNvSpPr/>
      </dsp:nvSpPr>
      <dsp:spPr>
        <a:xfrm rot="5400000">
          <a:off x="2533564" y="2729904"/>
          <a:ext cx="117446" cy="1409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5518820"/>
            <a:satOff val="22117"/>
            <a:lumOff val="479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5400000">
        <a:off x="2533564" y="2729904"/>
        <a:ext cx="117446" cy="140935"/>
      </dsp:txXfrm>
    </dsp:sp>
    <dsp:sp modelId="{1FB9A990-958A-4E08-8E51-95D61CCE37A6}">
      <dsp:nvSpPr>
        <dsp:cNvPr id="0" name=""/>
        <dsp:cNvSpPr/>
      </dsp:nvSpPr>
      <dsp:spPr>
        <a:xfrm>
          <a:off x="5076" y="2878670"/>
          <a:ext cx="5174422" cy="3665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5960326"/>
                <a:satOff val="23887"/>
                <a:lumOff val="5177"/>
                <a:alphaOff val="0"/>
                <a:shade val="51000"/>
                <a:satMod val="130000"/>
              </a:schemeClr>
            </a:gs>
            <a:gs pos="80000">
              <a:schemeClr val="accent5">
                <a:hueOff val="-5960326"/>
                <a:satOff val="23887"/>
                <a:lumOff val="5177"/>
                <a:alphaOff val="0"/>
                <a:shade val="93000"/>
                <a:satMod val="130000"/>
              </a:schemeClr>
            </a:gs>
            <a:gs pos="100000">
              <a:schemeClr val="accent5">
                <a:hueOff val="-5960326"/>
                <a:satOff val="23887"/>
                <a:lumOff val="517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  <a:latin typeface="Georgia" pitchFamily="18" charset="0"/>
            </a:rPr>
            <a:t>Придумывание  сказок, историй  и  их театрализация</a:t>
          </a:r>
          <a:endParaRPr lang="ru-RU" sz="1200" b="1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5076" y="2878670"/>
        <a:ext cx="5174422" cy="366592"/>
      </dsp:txXfrm>
    </dsp:sp>
    <dsp:sp modelId="{FCAFA048-84BE-4322-8016-68F458F3472F}">
      <dsp:nvSpPr>
        <dsp:cNvPr id="0" name=""/>
        <dsp:cNvSpPr/>
      </dsp:nvSpPr>
      <dsp:spPr>
        <a:xfrm rot="5755436">
          <a:off x="2516003" y="3241554"/>
          <a:ext cx="100676" cy="1409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5755436">
        <a:off x="2516003" y="3241554"/>
        <a:ext cx="100676" cy="140935"/>
      </dsp:txXfrm>
    </dsp:sp>
    <dsp:sp modelId="{37ACC4E4-97E2-46D4-A55A-F0F911A283EB}">
      <dsp:nvSpPr>
        <dsp:cNvPr id="0" name=""/>
        <dsp:cNvSpPr/>
      </dsp:nvSpPr>
      <dsp:spPr>
        <a:xfrm>
          <a:off x="5076" y="3378780"/>
          <a:ext cx="5085877" cy="2197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6953714"/>
                <a:satOff val="27868"/>
                <a:lumOff val="6040"/>
                <a:alphaOff val="0"/>
                <a:shade val="51000"/>
                <a:satMod val="130000"/>
              </a:schemeClr>
            </a:gs>
            <a:gs pos="80000">
              <a:schemeClr val="accent5">
                <a:hueOff val="-6953714"/>
                <a:satOff val="27868"/>
                <a:lumOff val="6040"/>
                <a:alphaOff val="0"/>
                <a:shade val="93000"/>
                <a:satMod val="130000"/>
              </a:schemeClr>
            </a:gs>
            <a:gs pos="100000">
              <a:schemeClr val="accent5">
                <a:hueOff val="-6953714"/>
                <a:satOff val="27868"/>
                <a:lumOff val="604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  <a:latin typeface="Georgia" pitchFamily="18" charset="0"/>
            </a:rPr>
            <a:t>Трудовая деятельность </a:t>
          </a:r>
          <a:endParaRPr lang="ru-RU" sz="1200" b="1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5076" y="3378780"/>
        <a:ext cx="5085877" cy="219718"/>
      </dsp:txXfrm>
    </dsp:sp>
    <dsp:sp modelId="{16D1D94F-B897-4C2A-A024-0FECCEEF7D37}">
      <dsp:nvSpPr>
        <dsp:cNvPr id="0" name=""/>
        <dsp:cNvSpPr/>
      </dsp:nvSpPr>
      <dsp:spPr>
        <a:xfrm rot="5061892">
          <a:off x="2500014" y="3617868"/>
          <a:ext cx="135408" cy="1409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7726349"/>
            <a:satOff val="30964"/>
            <a:lumOff val="6711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 rot="5061892">
        <a:off x="2500014" y="3617868"/>
        <a:ext cx="135408" cy="140935"/>
      </dsp:txXfrm>
    </dsp:sp>
    <dsp:sp modelId="{CFCE9071-087C-4467-8959-45B1EAF24267}">
      <dsp:nvSpPr>
        <dsp:cNvPr id="0" name=""/>
        <dsp:cNvSpPr/>
      </dsp:nvSpPr>
      <dsp:spPr>
        <a:xfrm>
          <a:off x="3" y="3778172"/>
          <a:ext cx="5184569" cy="3183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7947101"/>
                <a:satOff val="31849"/>
                <a:lumOff val="6902"/>
                <a:alphaOff val="0"/>
                <a:shade val="51000"/>
                <a:satMod val="130000"/>
              </a:schemeClr>
            </a:gs>
            <a:gs pos="80000">
              <a:schemeClr val="accent5">
                <a:hueOff val="-7947101"/>
                <a:satOff val="31849"/>
                <a:lumOff val="6902"/>
                <a:alphaOff val="0"/>
                <a:shade val="93000"/>
                <a:satMod val="130000"/>
              </a:schemeClr>
            </a:gs>
            <a:gs pos="100000">
              <a:schemeClr val="accent5">
                <a:hueOff val="-7947101"/>
                <a:satOff val="31849"/>
                <a:lumOff val="690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err="1" smtClean="0">
              <a:solidFill>
                <a:schemeClr val="tx1"/>
              </a:solidFill>
              <a:latin typeface="Georgia" pitchFamily="18" charset="0"/>
            </a:rPr>
            <a:t>Досуговая</a:t>
          </a:r>
          <a:r>
            <a:rPr lang="ru-RU" sz="1200" b="1" kern="1200" dirty="0" smtClean="0">
              <a:solidFill>
                <a:schemeClr val="tx1"/>
              </a:solidFill>
              <a:latin typeface="Georgia" pitchFamily="18" charset="0"/>
            </a:rPr>
            <a:t> деятельность (викторины, конкурсы, КВН)</a:t>
          </a:r>
          <a:endParaRPr lang="ru-RU" sz="1200" b="1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3" y="3778172"/>
        <a:ext cx="5184569" cy="318323"/>
      </dsp:txXfrm>
    </dsp:sp>
    <dsp:sp modelId="{DB1FB53A-BF34-42E4-94F7-B3D1A3B2E1E6}">
      <dsp:nvSpPr>
        <dsp:cNvPr id="0" name=""/>
        <dsp:cNvSpPr/>
      </dsp:nvSpPr>
      <dsp:spPr>
        <a:xfrm rot="5400000">
          <a:off x="2533564" y="4104325"/>
          <a:ext cx="117446" cy="1409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8830112"/>
            <a:satOff val="35388"/>
            <a:lumOff val="766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5400000">
        <a:off x="2533564" y="4104325"/>
        <a:ext cx="117446" cy="140935"/>
      </dsp:txXfrm>
    </dsp:sp>
    <dsp:sp modelId="{2D64B1E1-7060-4D16-A306-4A0239150651}">
      <dsp:nvSpPr>
        <dsp:cNvPr id="0" name=""/>
        <dsp:cNvSpPr/>
      </dsp:nvSpPr>
      <dsp:spPr>
        <a:xfrm>
          <a:off x="3" y="4253091"/>
          <a:ext cx="5184569" cy="3131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8940489"/>
                <a:satOff val="35830"/>
                <a:lumOff val="7765"/>
                <a:alphaOff val="0"/>
                <a:shade val="51000"/>
                <a:satMod val="130000"/>
              </a:schemeClr>
            </a:gs>
            <a:gs pos="80000">
              <a:schemeClr val="accent5">
                <a:hueOff val="-8940489"/>
                <a:satOff val="35830"/>
                <a:lumOff val="7765"/>
                <a:alphaOff val="0"/>
                <a:shade val="93000"/>
                <a:satMod val="130000"/>
              </a:schemeClr>
            </a:gs>
            <a:gs pos="100000">
              <a:schemeClr val="accent5">
                <a:hueOff val="-8940489"/>
                <a:satOff val="35830"/>
                <a:lumOff val="776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  <a:latin typeface="Georgia" pitchFamily="18" charset="0"/>
            </a:rPr>
            <a:t>Познавательно-исследовательская деятельность </a:t>
          </a:r>
          <a:endParaRPr lang="ru-RU" sz="1200" b="1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3" y="4253091"/>
        <a:ext cx="5184569" cy="313190"/>
      </dsp:txXfrm>
    </dsp:sp>
    <dsp:sp modelId="{2743E1F2-63E9-48FE-AB15-EEB8612A403E}">
      <dsp:nvSpPr>
        <dsp:cNvPr id="0" name=""/>
        <dsp:cNvSpPr/>
      </dsp:nvSpPr>
      <dsp:spPr>
        <a:xfrm rot="5400000">
          <a:off x="2533564" y="4574111"/>
          <a:ext cx="117446" cy="1409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5400000">
        <a:off x="2533564" y="4574111"/>
        <a:ext cx="117446" cy="140935"/>
      </dsp:txXfrm>
    </dsp:sp>
    <dsp:sp modelId="{F066AB33-9E73-49FB-939E-2F56AFD3A3EE}">
      <dsp:nvSpPr>
        <dsp:cNvPr id="0" name=""/>
        <dsp:cNvSpPr/>
      </dsp:nvSpPr>
      <dsp:spPr>
        <a:xfrm>
          <a:off x="3" y="4722877"/>
          <a:ext cx="5184569" cy="3131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  <a:latin typeface="Georgia" pitchFamily="18" charset="0"/>
            </a:rPr>
            <a:t>Чтение </a:t>
          </a:r>
          <a:endParaRPr lang="ru-RU" sz="1200" b="1" kern="1200" dirty="0">
            <a:solidFill>
              <a:schemeClr val="tx1"/>
            </a:solidFill>
            <a:latin typeface="Georgia" pitchFamily="18" charset="0"/>
          </a:endParaRPr>
        </a:p>
      </dsp:txBody>
      <dsp:txXfrm>
        <a:off x="3" y="4722877"/>
        <a:ext cx="5184569" cy="3131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A64A1FD7-2B99-448A-BA17-149B02317BA5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C8C4900-EB10-4E64-8393-89E0174845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4A1FD7-2B99-448A-BA17-149B02317BA5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C4900-EB10-4E64-8393-89E0174845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4A1FD7-2B99-448A-BA17-149B02317BA5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C4900-EB10-4E64-8393-89E0174845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4A1FD7-2B99-448A-BA17-149B02317BA5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C4900-EB10-4E64-8393-89E0174845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A64A1FD7-2B99-448A-BA17-149B02317BA5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C8C4900-EB10-4E64-8393-89E0174845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A64A1FD7-2B99-448A-BA17-149B02317BA5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C8C4900-EB10-4E64-8393-89E0174845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A64A1FD7-2B99-448A-BA17-149B02317BA5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C8C4900-EB10-4E64-8393-89E0174845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4A1FD7-2B99-448A-BA17-149B02317BA5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C4900-EB10-4E64-8393-89E0174845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4A1FD7-2B99-448A-BA17-149B02317BA5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C4900-EB10-4E64-8393-89E0174845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4A1FD7-2B99-448A-BA17-149B02317BA5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C4900-EB10-4E64-8393-89E0174845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4A1FD7-2B99-448A-BA17-149B02317BA5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C4900-EB10-4E64-8393-89E0174845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A64A1FD7-2B99-448A-BA17-149B02317BA5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BC8C4900-EB10-4E64-8393-89E0174845D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404664"/>
            <a:ext cx="6694512" cy="3195787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latin typeface="Georgia" pitchFamily="18" charset="0"/>
              </a:rPr>
              <a:t>Деятельностный подход в образовательной деятельности с дошкольниками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43808" y="4941168"/>
            <a:ext cx="5896744" cy="139256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МДОУ детский сад №15 «СВЕТЛЯЧОК</a:t>
            </a:r>
            <a:r>
              <a:rPr lang="ru-RU" dirty="0" smtClean="0">
                <a:solidFill>
                  <a:srgbClr val="C00000"/>
                </a:solidFill>
                <a:latin typeface="Georgia" pitchFamily="18" charset="0"/>
              </a:rPr>
              <a:t>»</a:t>
            </a:r>
            <a:endParaRPr lang="ru-RU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rgbClr val="C00000"/>
                </a:solidFill>
                <a:latin typeface="Georgia" pitchFamily="18" charset="0"/>
              </a:rPr>
              <a:t>Деятельностный подход -</a:t>
            </a:r>
            <a:endParaRPr lang="ru-RU" sz="32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r>
              <a:rPr lang="ru-RU" sz="2400" dirty="0" err="1" smtClean="0">
                <a:latin typeface="Georgia" pitchFamily="18" charset="0"/>
              </a:rPr>
              <a:t>Субъектно</a:t>
            </a:r>
            <a:r>
              <a:rPr lang="ru-RU" sz="2400" dirty="0" smtClean="0">
                <a:latin typeface="Georgia" pitchFamily="18" charset="0"/>
              </a:rPr>
              <a:t> ориентированная организация и управление педагогом деятельностью ребенка при решении им специально организованных учебных задач разной сложности и проблематики. Эти задачи развивают не только предметную, коммуникативную и другие виды  компетентностей ребенка, но и его самого как личность.</a:t>
            </a:r>
          </a:p>
          <a:p>
            <a:r>
              <a:rPr lang="ru-RU" sz="2400" dirty="0" smtClean="0">
                <a:latin typeface="Georgia" pitchFamily="18" charset="0"/>
              </a:rPr>
              <a:t>Предполагает  открытие перед ребенком всего спектра возможностей и создание у него установки на свободный, но ответственный выбор той или иной возможности.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В рамках деятельностного подхода перед педагогом стоят следующие задачи</a:t>
            </a:r>
            <a:r>
              <a:rPr lang="ru-RU" sz="2800" dirty="0" smtClean="0">
                <a:solidFill>
                  <a:srgbClr val="C00000"/>
                </a:solidFill>
                <a:latin typeface="Georgia" pitchFamily="18" charset="0"/>
              </a:rPr>
              <a:t>:</a:t>
            </a:r>
            <a:endParaRPr lang="ru-RU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>
                <a:latin typeface="Georgia" pitchFamily="18" charset="0"/>
              </a:rPr>
              <a:t>Создать условия  для того, чтобы сделать процесс приобретения знаний ребенком  мотивированным;</a:t>
            </a:r>
          </a:p>
          <a:p>
            <a:r>
              <a:rPr lang="ru-RU" sz="2400" dirty="0" smtClean="0">
                <a:latin typeface="Georgia" pitchFamily="18" charset="0"/>
              </a:rPr>
              <a:t>Учить ребенка самостоятельно ставить перед собой цель и находить пути, в том числе средства, ее достижения;</a:t>
            </a:r>
          </a:p>
          <a:p>
            <a:r>
              <a:rPr lang="ru-RU" sz="2400" dirty="0" smtClean="0">
                <a:latin typeface="Georgia" pitchFamily="18" charset="0"/>
              </a:rPr>
              <a:t>Помогать ребенку сформировать у себя умения контроля и самоконтроля, оценки и самооценки</a:t>
            </a:r>
            <a:r>
              <a:rPr lang="ru-RU" sz="2400" dirty="0" smtClean="0"/>
              <a:t>.</a:t>
            </a:r>
          </a:p>
          <a:p>
            <a:endParaRPr lang="ru-RU" sz="24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4294967295"/>
          </p:nvPr>
        </p:nvSpPr>
        <p:spPr>
          <a:xfrm>
            <a:off x="755576" y="1196752"/>
            <a:ext cx="6840759" cy="4929411"/>
          </a:xfrm>
        </p:spPr>
        <p:txBody>
          <a:bodyPr/>
          <a:lstStyle/>
          <a:p>
            <a:pPr lvl="0"/>
            <a:r>
              <a:rPr lang="ru-RU" sz="2400" dirty="0" smtClean="0">
                <a:latin typeface="Georgia" pitchFamily="18" charset="0"/>
              </a:rPr>
              <a:t>принцип субъектности воспитания;</a:t>
            </a:r>
          </a:p>
          <a:p>
            <a:pPr lvl="0"/>
            <a:r>
              <a:rPr lang="ru-RU" sz="2400" dirty="0" smtClean="0">
                <a:latin typeface="Georgia" pitchFamily="18" charset="0"/>
              </a:rPr>
              <a:t>принцип учета ведущих видов деятельности и законов их смены;</a:t>
            </a:r>
          </a:p>
          <a:p>
            <a:pPr lvl="0"/>
            <a:r>
              <a:rPr lang="ru-RU" sz="2400" dirty="0" smtClean="0">
                <a:latin typeface="Georgia" pitchFamily="18" charset="0"/>
              </a:rPr>
              <a:t>принцип учета сензитивных периодов развития;</a:t>
            </a:r>
          </a:p>
          <a:p>
            <a:pPr lvl="0"/>
            <a:r>
              <a:rPr lang="ru-RU" sz="2400" dirty="0" smtClean="0">
                <a:latin typeface="Georgia" pitchFamily="18" charset="0"/>
              </a:rPr>
              <a:t>принцип преодоления зоны ближайшего развития и организация в ней совместной деятельности детей и взрослых;</a:t>
            </a:r>
          </a:p>
          <a:p>
            <a:pPr lvl="0"/>
            <a:r>
              <a:rPr lang="ru-RU" sz="2400" dirty="0" smtClean="0">
                <a:latin typeface="Georgia" pitchFamily="18" charset="0"/>
              </a:rPr>
              <a:t>принцип обогащения, усиления, углубления детского развития;</a:t>
            </a:r>
          </a:p>
          <a:p>
            <a:pPr lvl="0"/>
            <a:r>
              <a:rPr lang="ru-RU" sz="2400" dirty="0" smtClean="0">
                <a:latin typeface="Georgia" pitchFamily="18" charset="0"/>
              </a:rPr>
              <a:t>принцип проектирования, конструирования и создания ситуации воспитывающей деятельности;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55576" y="476672"/>
            <a:ext cx="7920880" cy="720080"/>
          </a:xfrm>
        </p:spPr>
        <p:txBody>
          <a:bodyPr/>
          <a:lstStyle/>
          <a:p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/>
            </a:r>
            <a:b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Принципы деятельностного подхода</a:t>
            </a:r>
            <a:r>
              <a:rPr lang="ru-RU" sz="2800" dirty="0" smtClean="0">
                <a:solidFill>
                  <a:srgbClr val="C00000"/>
                </a:solidFill>
                <a:latin typeface="Georgia" pitchFamily="18" charset="0"/>
              </a:rPr>
              <a:t>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/>
          <a:lstStyle/>
          <a:p>
            <a:endParaRPr lang="ru-RU" sz="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727200" y="476672"/>
            <a:ext cx="6949256" cy="5649491"/>
          </a:xfrm>
        </p:spPr>
        <p:txBody>
          <a:bodyPr/>
          <a:lstStyle/>
          <a:p>
            <a:pPr lvl="0"/>
            <a:r>
              <a:rPr lang="ru-RU" sz="2000" dirty="0" smtClean="0">
                <a:latin typeface="Georgia" pitchFamily="18" charset="0"/>
              </a:rPr>
              <a:t>принцип обязательной результативности каждого вида деятельности;</a:t>
            </a:r>
          </a:p>
          <a:p>
            <a:pPr lvl="0"/>
            <a:r>
              <a:rPr lang="ru-RU" sz="2000" dirty="0" smtClean="0">
                <a:latin typeface="Georgia" pitchFamily="18" charset="0"/>
              </a:rPr>
              <a:t>принцип высокой </a:t>
            </a:r>
            <a:r>
              <a:rPr lang="ru-RU" sz="2000" dirty="0" err="1" smtClean="0">
                <a:latin typeface="Georgia" pitchFamily="18" charset="0"/>
              </a:rPr>
              <a:t>мотивированности</a:t>
            </a:r>
            <a:r>
              <a:rPr lang="ru-RU" sz="2000" dirty="0" smtClean="0">
                <a:latin typeface="Georgia" pitchFamily="18" charset="0"/>
              </a:rPr>
              <a:t> любых видов деятельности;</a:t>
            </a:r>
          </a:p>
          <a:p>
            <a:pPr lvl="0"/>
            <a:r>
              <a:rPr lang="ru-RU" sz="2000" dirty="0" smtClean="0">
                <a:latin typeface="Georgia" pitchFamily="18" charset="0"/>
              </a:rPr>
              <a:t>принцип обязательной рефлективности всякой деятельности;</a:t>
            </a:r>
          </a:p>
          <a:p>
            <a:pPr lvl="0"/>
            <a:r>
              <a:rPr lang="ru-RU" sz="2000" dirty="0" smtClean="0">
                <a:latin typeface="Georgia" pitchFamily="18" charset="0"/>
              </a:rPr>
              <a:t>принцип нравственного обогащения используемых в качестве средства видов деятельности;</a:t>
            </a:r>
          </a:p>
          <a:p>
            <a:r>
              <a:rPr lang="ru-RU" sz="2000" dirty="0" smtClean="0">
                <a:latin typeface="Georgia" pitchFamily="18" charset="0"/>
              </a:rPr>
              <a:t>принцип сотрудничества при организации и управлении различными видами деятельности</a:t>
            </a:r>
          </a:p>
          <a:p>
            <a:r>
              <a:rPr lang="ru-RU" sz="2000" dirty="0" smtClean="0">
                <a:latin typeface="Georgia" pitchFamily="18" charset="0"/>
                <a:cs typeface="Arial" pitchFamily="34" charset="0"/>
              </a:rPr>
              <a:t>принцип активности ребенка в образовательном процессе , который заключается в целенаправленном активном восприятии  ребенком изучаемых явлений, их осмыслении, переработке и применении. </a:t>
            </a:r>
          </a:p>
          <a:p>
            <a:endParaRPr lang="ru-RU" sz="2400" dirty="0" smtClean="0">
              <a:latin typeface="Georgia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half" idx="1"/>
          </p:nvPr>
        </p:nvGraphicFramePr>
        <p:xfrm>
          <a:off x="457200" y="1052736"/>
          <a:ext cx="4038600" cy="50734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Содержимое 8"/>
          <p:cNvGraphicFramePr>
            <a:graphicFrameLocks noGrp="1"/>
          </p:cNvGraphicFramePr>
          <p:nvPr>
            <p:ph sz="half" idx="2"/>
          </p:nvPr>
        </p:nvGraphicFramePr>
        <p:xfrm>
          <a:off x="4644008" y="836712"/>
          <a:ext cx="403860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Текст 6"/>
          <p:cNvSpPr>
            <a:spLocks noGrp="1"/>
          </p:cNvSpPr>
          <p:nvPr>
            <p:ph type="body" sz="quarter" idx="4294967295"/>
          </p:nvPr>
        </p:nvSpPr>
        <p:spPr>
          <a:xfrm>
            <a:off x="4860032" y="404664"/>
            <a:ext cx="3419872" cy="350837"/>
          </a:xfrm>
        </p:spPr>
        <p:txBody>
          <a:bodyPr/>
          <a:lstStyle/>
          <a:p>
            <a:pPr algn="ctr">
              <a:buNone/>
            </a:pPr>
            <a:r>
              <a:rPr lang="ru-RU" sz="1800" b="1" dirty="0" smtClean="0">
                <a:solidFill>
                  <a:srgbClr val="C00000"/>
                </a:solidFill>
                <a:latin typeface="Georgia" pitchFamily="18" charset="0"/>
              </a:rPr>
              <a:t>Структура  занятия </a:t>
            </a:r>
            <a:endParaRPr lang="ru-RU" sz="18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4294967295"/>
          </p:nvPr>
        </p:nvSpPr>
        <p:spPr>
          <a:xfrm>
            <a:off x="683568" y="404664"/>
            <a:ext cx="3788668" cy="639762"/>
          </a:xfrm>
        </p:spPr>
        <p:txBody>
          <a:bodyPr/>
          <a:lstStyle/>
          <a:p>
            <a:pPr algn="ctr">
              <a:buNone/>
            </a:pPr>
            <a:r>
              <a:rPr lang="ru-RU" sz="1800" dirty="0" smtClean="0">
                <a:solidFill>
                  <a:srgbClr val="C00000"/>
                </a:solidFill>
                <a:latin typeface="Georgia" pitchFamily="18" charset="0"/>
              </a:rPr>
              <a:t> </a:t>
            </a:r>
            <a:r>
              <a:rPr lang="ru-RU" sz="1800" b="1" dirty="0" smtClean="0">
                <a:solidFill>
                  <a:srgbClr val="C00000"/>
                </a:solidFill>
                <a:latin typeface="Georgia" pitchFamily="18" charset="0"/>
              </a:rPr>
              <a:t>Структура познавательной  деятельности</a:t>
            </a:r>
            <a:endParaRPr lang="ru-RU" sz="1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«Золотые правила»</a:t>
            </a:r>
            <a:b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деятельностного подхода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 b="1" dirty="0" smtClean="0">
                <a:latin typeface="Georgia" pitchFamily="18" charset="0"/>
              </a:rPr>
              <a:t>Подари ребенку радость творчества, осознание авторского голоса</a:t>
            </a:r>
            <a:r>
              <a:rPr lang="en-US" sz="2400" b="1" dirty="0" smtClean="0">
                <a:latin typeface="Georgia" pitchFamily="18" charset="0"/>
              </a:rPr>
              <a:t>;</a:t>
            </a:r>
            <a:endParaRPr lang="ru-RU" sz="2400" b="1" dirty="0" smtClean="0">
              <a:latin typeface="Georgia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400" b="1" dirty="0" smtClean="0">
                <a:latin typeface="Georgia" pitchFamily="18" charset="0"/>
              </a:rPr>
              <a:t>Веди  ребенка от собственного опыта к общественному</a:t>
            </a:r>
            <a:r>
              <a:rPr lang="en-US" sz="2400" b="1" dirty="0" smtClean="0">
                <a:latin typeface="Georgia" pitchFamily="18" charset="0"/>
              </a:rPr>
              <a:t>;</a:t>
            </a:r>
            <a:endParaRPr lang="ru-RU" sz="2400" b="1" dirty="0" smtClean="0">
              <a:latin typeface="Georgia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400" b="1" dirty="0" smtClean="0">
                <a:latin typeface="Georgia" pitchFamily="18" charset="0"/>
              </a:rPr>
              <a:t>Будь не «НАД», а «РЯДОМ»</a:t>
            </a:r>
            <a:r>
              <a:rPr lang="en-US" sz="2400" b="1" dirty="0" smtClean="0">
                <a:latin typeface="Georgia" pitchFamily="18" charset="0"/>
              </a:rPr>
              <a:t>;</a:t>
            </a:r>
            <a:endParaRPr lang="ru-RU" sz="2400" b="1" dirty="0" smtClean="0">
              <a:latin typeface="Georgia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400" b="1" dirty="0" smtClean="0">
                <a:latin typeface="Georgia" pitchFamily="18" charset="0"/>
              </a:rPr>
              <a:t>Радуйся вопросу, но отвечать не спеши</a:t>
            </a:r>
            <a:r>
              <a:rPr lang="en-US" sz="2400" b="1" dirty="0" smtClean="0">
                <a:latin typeface="Georgia" pitchFamily="18" charset="0"/>
              </a:rPr>
              <a:t>;</a:t>
            </a:r>
            <a:endParaRPr lang="ru-RU" sz="2400" b="1" dirty="0" smtClean="0">
              <a:latin typeface="Georgia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400" b="1" dirty="0" smtClean="0">
                <a:latin typeface="Georgia" pitchFamily="18" charset="0"/>
              </a:rPr>
              <a:t>Учи анализировать каждый этап работы</a:t>
            </a:r>
            <a:r>
              <a:rPr lang="en-US" sz="2400" b="1" dirty="0" smtClean="0">
                <a:latin typeface="Georgia" pitchFamily="18" charset="0"/>
              </a:rPr>
              <a:t>;</a:t>
            </a:r>
            <a:endParaRPr lang="ru-RU" sz="2400" b="1" dirty="0" smtClean="0">
              <a:latin typeface="Georgia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400" b="1" dirty="0" smtClean="0">
                <a:latin typeface="Georgia" pitchFamily="18" charset="0"/>
              </a:rPr>
              <a:t>Критикуя, стимулируй активность ребенка.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z="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  </a:t>
            </a:r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Рассмотрим возможности реализации деятельностного подхода на примере образовательной области «Безопасность»</a:t>
            </a:r>
            <a:endParaRPr lang="ru-RU" b="1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C00000"/>
                </a:solidFill>
                <a:latin typeface="Georgia" pitchFamily="18" charset="0"/>
              </a:rPr>
              <a:t>Образовательная область безопасность</a:t>
            </a:r>
            <a:endParaRPr lang="ru-RU" sz="36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sz="2000" dirty="0" smtClean="0">
              <a:latin typeface="Georgia" pitchFamily="18" charset="0"/>
            </a:endParaRPr>
          </a:p>
          <a:p>
            <a:pPr>
              <a:buNone/>
            </a:pPr>
            <a:r>
              <a:rPr lang="ru-RU" sz="1800" b="1" dirty="0" smtClean="0">
                <a:solidFill>
                  <a:srgbClr val="CC0000"/>
                </a:solidFill>
                <a:latin typeface="Georgia" pitchFamily="18" charset="0"/>
              </a:rPr>
              <a:t>Через решение следующих задач</a:t>
            </a:r>
            <a:endParaRPr lang="ru-RU" sz="1800" b="1" dirty="0">
              <a:solidFill>
                <a:srgbClr val="CC0000"/>
              </a:solidFill>
              <a:latin typeface="Georgia" pitchFamily="18" charset="0"/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1403648" y="1700808"/>
          <a:ext cx="6912768" cy="14401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/>
          <p:cNvGraphicFramePr/>
          <p:nvPr/>
        </p:nvGraphicFramePr>
        <p:xfrm>
          <a:off x="755576" y="3573016"/>
          <a:ext cx="6293701" cy="2808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                                                                                                                         </a:t>
            </a:r>
            <a:endParaRPr lang="ru-RU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052736"/>
          <a:ext cx="822960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Текст 9"/>
          <p:cNvSpPr>
            <a:spLocks noGrp="1"/>
          </p:cNvSpPr>
          <p:nvPr>
            <p:ph type="body" idx="4294967295"/>
          </p:nvPr>
        </p:nvSpPr>
        <p:spPr>
          <a:xfrm>
            <a:off x="611560" y="404664"/>
            <a:ext cx="3816424" cy="639762"/>
          </a:xfrm>
          <a:prstGeom prst="round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spcBef>
                <a:spcPts val="0"/>
              </a:spcBef>
              <a:buNone/>
            </a:pPr>
            <a:r>
              <a:rPr lang="ru-RU" sz="1400" b="1" dirty="0" smtClean="0">
                <a:solidFill>
                  <a:srgbClr val="C00000"/>
                </a:solidFill>
                <a:latin typeface="Georgia" pitchFamily="18" charset="0"/>
              </a:rPr>
              <a:t>Формирование основ безопасности собственной жизнедеятельности</a:t>
            </a:r>
            <a:endParaRPr lang="ru-RU" sz="1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graphicFrame>
        <p:nvGraphicFramePr>
          <p:cNvPr id="15" name="Содержимое 14"/>
          <p:cNvGraphicFramePr>
            <a:graphicFrameLocks noGrp="1"/>
          </p:cNvGraphicFramePr>
          <p:nvPr>
            <p:ph sz="quarter" idx="4294967295"/>
          </p:nvPr>
        </p:nvGraphicFramePr>
        <p:xfrm>
          <a:off x="2339752" y="1196752"/>
          <a:ext cx="5184576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2" name="Текст 11"/>
          <p:cNvSpPr>
            <a:spLocks noGrp="1"/>
          </p:cNvSpPr>
          <p:nvPr>
            <p:ph type="body" sz="quarter" idx="4294967295"/>
          </p:nvPr>
        </p:nvSpPr>
        <p:spPr>
          <a:xfrm>
            <a:off x="4427984" y="404664"/>
            <a:ext cx="4041775" cy="639762"/>
          </a:xfrm>
        </p:spPr>
        <p:txBody>
          <a:bodyPr/>
          <a:lstStyle/>
          <a:p>
            <a:pPr algn="ctr">
              <a:buNone/>
            </a:pPr>
            <a:r>
              <a:rPr lang="ru-RU" sz="1400" b="1" dirty="0" smtClean="0">
                <a:solidFill>
                  <a:srgbClr val="C00000"/>
                </a:solidFill>
                <a:latin typeface="Georgia" pitchFamily="18" charset="0"/>
              </a:rPr>
              <a:t>Формирование предпосылок экологического сознания</a:t>
            </a:r>
            <a:endParaRPr lang="ru-RU" sz="1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644008" y="404664"/>
            <a:ext cx="3888432" cy="64807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z="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Спасибо за внимание!!!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Авторы презентации: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з</a:t>
            </a: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аведующая МДОУ детским садом 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Агапова Н.Н.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з</a:t>
            </a: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аместитель заведующей по воспитательной и методической работе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Маслова Т.М.</a:t>
            </a:r>
            <a:endParaRPr lang="ru-RU" sz="2800" b="1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rgbClr val="C00000"/>
                </a:solidFill>
                <a:latin typeface="Georgia" pitchFamily="18" charset="0"/>
              </a:rPr>
              <a:t>Образовательная деятельность</a:t>
            </a:r>
            <a:endParaRPr lang="ru-RU" sz="32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755576" y="1268760"/>
          <a:ext cx="7488832" cy="4554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4752528"/>
              </a:tblGrid>
              <a:tr h="2268252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Стандарт, определенный 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 государствами – участниками СНГ</a:t>
                      </a:r>
                      <a:endParaRPr lang="ru-RU" b="1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Процесс передачи и освоения социально-культурного опыта, сориентированный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 на формирование комплекса способностей к его обогащению</a:t>
                      </a:r>
                      <a:endParaRPr lang="ru-RU" b="1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2268252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Федеральное законодательство России</a:t>
                      </a:r>
                      <a:endParaRPr lang="ru-RU" b="1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Целенаправленный процесс воспитания и обучения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  <a:latin typeface="Georgia" pitchFamily="18" charset="0"/>
                        </a:rPr>
                        <a:t> в интересах человека, общества, государства, сопровождающийся констатацией достижения гражданином (обучающимся) установленных государством образовательных уровней ( образовательных цензов)</a:t>
                      </a:r>
                      <a:endParaRPr lang="ru-RU" b="1" dirty="0">
                        <a:solidFill>
                          <a:schemeClr val="tx1"/>
                        </a:solidFill>
                        <a:latin typeface="Georgia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rgbClr val="C00000"/>
                </a:solidFill>
                <a:latin typeface="Georgia" pitchFamily="18" charset="0"/>
              </a:rPr>
              <a:t>Виды образовательной деятельности</a:t>
            </a:r>
            <a:endParaRPr lang="ru-RU" sz="32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634082"/>
          </a:xfrm>
        </p:spPr>
        <p:txBody>
          <a:bodyPr/>
          <a:lstStyle/>
          <a:p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3200" b="1" dirty="0" smtClean="0">
                <a:solidFill>
                  <a:srgbClr val="C00000"/>
                </a:solidFill>
                <a:latin typeface="Georgia" pitchFamily="18" charset="0"/>
              </a:rPr>
              <a:t>Деятельностный подход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>
              <a:buNone/>
            </a:pPr>
            <a:r>
              <a:rPr lang="ru-RU" sz="2400" b="1" i="1" dirty="0" smtClean="0">
                <a:latin typeface="Georgia" pitchFamily="18" charset="0"/>
              </a:rPr>
              <a:t>     Основной результат – </a:t>
            </a:r>
            <a:r>
              <a:rPr lang="ru-RU" sz="2400" dirty="0" smtClean="0">
                <a:latin typeface="Georgia" pitchFamily="18" charset="0"/>
              </a:rPr>
              <a:t>развитие личности ребенка через разные виды деятельности</a:t>
            </a:r>
          </a:p>
          <a:p>
            <a:pPr>
              <a:buNone/>
            </a:pPr>
            <a:endParaRPr lang="ru-RU" sz="2400" dirty="0">
              <a:latin typeface="Georgia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39552" y="3789040"/>
            <a:ext cx="1584176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i="1" dirty="0" smtClean="0">
                <a:latin typeface="Tahoma" pitchFamily="34" charset="0"/>
              </a:rPr>
              <a:t>Чему учить?</a:t>
            </a:r>
          </a:p>
          <a:p>
            <a:pPr algn="ctr">
              <a:defRPr/>
            </a:pPr>
            <a:endParaRPr lang="ru-RU" sz="2400" b="1" i="1" dirty="0" smtClean="0">
              <a:latin typeface="Tahoma" pitchFamily="34" charset="0"/>
            </a:endParaRPr>
          </a:p>
          <a:p>
            <a:pPr algn="ctr">
              <a:defRPr/>
            </a:pPr>
            <a:r>
              <a:rPr lang="ru-RU" sz="1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обновление</a:t>
            </a:r>
          </a:p>
          <a:p>
            <a:pPr algn="ctr">
              <a:defRPr/>
            </a:pPr>
            <a:r>
              <a:rPr lang="ru-RU" sz="1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содержания</a:t>
            </a:r>
            <a:endParaRPr lang="ru-RU" sz="1600" b="1" dirty="0"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131840" y="3789040"/>
            <a:ext cx="1944216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i="1" dirty="0" smtClean="0">
                <a:latin typeface="Tahoma" pitchFamily="34" charset="0"/>
              </a:rPr>
              <a:t>Ради чего</a:t>
            </a:r>
          </a:p>
          <a:p>
            <a:pPr algn="ctr">
              <a:defRPr/>
            </a:pPr>
            <a:r>
              <a:rPr lang="ru-RU" sz="2400" b="1" i="1" dirty="0" smtClean="0">
                <a:latin typeface="Tahoma" pitchFamily="34" charset="0"/>
              </a:rPr>
              <a:t>учить?</a:t>
            </a:r>
          </a:p>
          <a:p>
            <a:pPr algn="ctr">
              <a:defRPr/>
            </a:pPr>
            <a:endParaRPr lang="ru-RU" b="1" i="1" dirty="0" smtClean="0">
              <a:latin typeface="Tahoma" pitchFamily="34" charset="0"/>
            </a:endParaRPr>
          </a:p>
          <a:p>
            <a:pPr algn="ctr"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ценности </a:t>
            </a:r>
          </a:p>
          <a:p>
            <a:pPr algn="ctr"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образования</a:t>
            </a:r>
            <a:endParaRPr lang="ru-RU" b="1" dirty="0"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796136" y="3789040"/>
            <a:ext cx="185395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latin typeface="Tahoma" pitchFamily="34" charset="0"/>
              </a:rPr>
              <a:t>Как учить?</a:t>
            </a:r>
          </a:p>
          <a:p>
            <a:pPr algn="ctr"/>
            <a:endParaRPr lang="ru-RU" sz="1000" b="1" i="1" dirty="0" smtClean="0">
              <a:latin typeface="Tahoma" pitchFamily="34" charset="0"/>
            </a:endParaRPr>
          </a:p>
          <a:p>
            <a:pPr algn="ctr"/>
            <a:r>
              <a:rPr lang="ru-RU" b="1" dirty="0" smtClean="0">
                <a:latin typeface="Tahoma" pitchFamily="34" charset="0"/>
              </a:rPr>
              <a:t>обновление</a:t>
            </a:r>
          </a:p>
          <a:p>
            <a:pPr algn="ctr"/>
            <a:r>
              <a:rPr lang="ru-RU" b="1" dirty="0" smtClean="0">
                <a:latin typeface="Tahoma" pitchFamily="34" charset="0"/>
              </a:rPr>
              <a:t>средств</a:t>
            </a:r>
          </a:p>
          <a:p>
            <a:pPr algn="ctr"/>
            <a:r>
              <a:rPr lang="ru-RU" b="1" dirty="0" smtClean="0">
                <a:latin typeface="Tahoma" pitchFamily="34" charset="0"/>
              </a:rPr>
              <a:t>обучения</a:t>
            </a:r>
            <a:endParaRPr lang="ru-RU" dirty="0"/>
          </a:p>
        </p:txBody>
      </p:sp>
      <p:sp>
        <p:nvSpPr>
          <p:cNvPr id="14" name="Выноска со стрелкой вправо 13"/>
          <p:cNvSpPr/>
          <p:nvPr/>
        </p:nvSpPr>
        <p:spPr>
          <a:xfrm>
            <a:off x="683568" y="3501008"/>
            <a:ext cx="2376264" cy="2448272"/>
          </a:xfrm>
          <a:prstGeom prst="rightArrowCallou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3203848" y="3429000"/>
            <a:ext cx="2736304" cy="2520280"/>
          </a:xfrm>
          <a:prstGeom prst="rightArrowCallou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Выноска со стрелкой вправо 15"/>
          <p:cNvSpPr/>
          <p:nvPr/>
        </p:nvSpPr>
        <p:spPr>
          <a:xfrm>
            <a:off x="6012160" y="3429000"/>
            <a:ext cx="2376264" cy="2664296"/>
          </a:xfrm>
          <a:prstGeom prst="rightArrowCallou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AutoShape 8"/>
          <p:cNvSpPr>
            <a:spLocks noChangeArrowheads="1"/>
          </p:cNvSpPr>
          <p:nvPr/>
        </p:nvSpPr>
        <p:spPr bwMode="auto">
          <a:xfrm>
            <a:off x="755576" y="2636912"/>
            <a:ext cx="7740650" cy="4318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0" hangingPunct="0"/>
            <a:r>
              <a:rPr lang="ru-RU" dirty="0"/>
              <a:t>Вектор смещения акцентов </a:t>
            </a:r>
            <a:r>
              <a:rPr lang="ru-RU" dirty="0" smtClean="0"/>
              <a:t> в ФГТ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rgbClr val="C00000"/>
                </a:solidFill>
                <a:latin typeface="Georgia" pitchFamily="18" charset="0"/>
              </a:rPr>
              <a:t>Портрет выпускника детского сада</a:t>
            </a:r>
            <a:endParaRPr lang="ru-RU" sz="32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256584"/>
          </a:xfrm>
        </p:spPr>
        <p:txBody>
          <a:bodyPr/>
          <a:lstStyle/>
          <a:p>
            <a:r>
              <a:rPr lang="ru-RU" sz="1800" b="1" dirty="0" smtClean="0">
                <a:latin typeface="Georgia" pitchFamily="18" charset="0"/>
              </a:rPr>
              <a:t>Физически развитый, овладевший основными культурно-гигиеническими навыками;</a:t>
            </a:r>
          </a:p>
          <a:p>
            <a:r>
              <a:rPr lang="ru-RU" sz="1800" b="1" dirty="0" smtClean="0">
                <a:latin typeface="Georgia" pitchFamily="18" charset="0"/>
              </a:rPr>
              <a:t>Любознательный , активный;</a:t>
            </a:r>
          </a:p>
          <a:p>
            <a:r>
              <a:rPr lang="ru-RU" sz="1800" b="1" dirty="0" smtClean="0">
                <a:latin typeface="Georgia" pitchFamily="18" charset="0"/>
              </a:rPr>
              <a:t>Эмоционально-отзывчивый;</a:t>
            </a:r>
          </a:p>
          <a:p>
            <a:r>
              <a:rPr lang="ru-RU" sz="1800" b="1" dirty="0" smtClean="0">
                <a:latin typeface="Georgia" pitchFamily="18" charset="0"/>
              </a:rPr>
              <a:t>Овладевший средствами общения способами взаимодействия со взрослыми и сверстниками;</a:t>
            </a:r>
          </a:p>
          <a:p>
            <a:r>
              <a:rPr lang="ru-RU" sz="1800" b="1" dirty="0" smtClean="0">
                <a:latin typeface="Georgia" pitchFamily="18" charset="0"/>
              </a:rPr>
              <a:t>Способный управлять своим поведением и планировать свои действия, способный соблюдать элементарные общепринятые нормы и правила;</a:t>
            </a:r>
          </a:p>
          <a:p>
            <a:r>
              <a:rPr lang="ru-RU" sz="1800" b="1" dirty="0" smtClean="0">
                <a:latin typeface="Georgia" pitchFamily="18" charset="0"/>
              </a:rPr>
              <a:t>Способный решать интеллектуальные и личностные задачи(проблемы ), адекватные возрасту;</a:t>
            </a:r>
          </a:p>
          <a:p>
            <a:r>
              <a:rPr lang="ru-RU" sz="1800" b="1" dirty="0" smtClean="0">
                <a:latin typeface="Georgia" pitchFamily="18" charset="0"/>
              </a:rPr>
              <a:t>Имеющий первичные представления об окружающем мире и социуме;</a:t>
            </a:r>
          </a:p>
          <a:p>
            <a:r>
              <a:rPr lang="ru-RU" sz="1800" b="1" dirty="0" smtClean="0">
                <a:latin typeface="Georgia" pitchFamily="18" charset="0"/>
              </a:rPr>
              <a:t>Овладевший универсальными предпосылками учебной деятельности;</a:t>
            </a:r>
          </a:p>
          <a:p>
            <a:r>
              <a:rPr lang="ru-RU" sz="1800" b="1" dirty="0" smtClean="0">
                <a:latin typeface="Georgia" pitchFamily="18" charset="0"/>
              </a:rPr>
              <a:t>Овладевший необходимыми умениями и навыками.</a:t>
            </a:r>
          </a:p>
          <a:p>
            <a:endParaRPr lang="ru-RU" sz="20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rgbClr val="C00000"/>
                </a:solidFill>
                <a:latin typeface="Georgia" pitchFamily="18" charset="0"/>
              </a:rPr>
              <a:t>Как прийти к новому образовательному результату?</a:t>
            </a:r>
            <a:endParaRPr lang="ru-RU" sz="32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ru-RU" sz="36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Традиционный взгляд: </a:t>
            </a:r>
          </a:p>
          <a:p>
            <a:pPr>
              <a:buNone/>
              <a:defRPr/>
            </a:pPr>
            <a:r>
              <a:rPr lang="ru-RU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Основная задача ДОУ – подготовить ребенка  к обучению в школе, дать хорошие</a:t>
            </a:r>
            <a:r>
              <a:rPr lang="ru-RU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прочные знания , развить </a:t>
            </a:r>
            <a:r>
              <a:rPr lang="ru-RU" b="1" cap="small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умения и навыки</a:t>
            </a:r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Clr>
                <a:schemeClr val="bg1"/>
              </a:buClr>
            </a:pPr>
            <a:r>
              <a:rPr lang="ru-RU" b="1" u="sng" dirty="0" smtClean="0">
                <a:solidFill>
                  <a:srgbClr val="0000FF"/>
                </a:solidFill>
                <a:latin typeface="Georgia" pitchFamily="18" charset="0"/>
              </a:rPr>
              <a:t>ФГТ</a:t>
            </a:r>
          </a:p>
          <a:p>
            <a:pPr>
              <a:buClr>
                <a:schemeClr val="bg1"/>
              </a:buClr>
            </a:pPr>
            <a:r>
              <a:rPr lang="ru-RU" sz="2400" b="1" dirty="0" smtClean="0">
                <a:solidFill>
                  <a:srgbClr val="0000FF"/>
                </a:solidFill>
                <a:latin typeface="Georgia" pitchFamily="18" charset="0"/>
              </a:rPr>
              <a:t>Смена образовательной парадигмы</a:t>
            </a:r>
            <a:r>
              <a:rPr lang="ru-RU" sz="2400" dirty="0" smtClean="0">
                <a:latin typeface="Georgia" pitchFamily="18" charset="0"/>
              </a:rPr>
              <a:t> (цели). Вместо передачи суммы знаний - </a:t>
            </a:r>
            <a:r>
              <a:rPr lang="ru-RU" sz="2400" b="1" dirty="0" smtClean="0">
                <a:solidFill>
                  <a:srgbClr val="2B03F5"/>
                </a:solidFill>
                <a:latin typeface="Georgia" pitchFamily="18" charset="0"/>
              </a:rPr>
              <a:t>РАЗВИТИЕ личности ребенка </a:t>
            </a:r>
            <a:r>
              <a:rPr lang="ru-RU" sz="2400" dirty="0" smtClean="0">
                <a:latin typeface="Georgia" pitchFamily="18" charset="0"/>
              </a:rPr>
              <a:t>на основе освоения способов деятельности </a:t>
            </a:r>
            <a:endParaRPr lang="ru-RU" sz="24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/>
          <a:lstStyle/>
          <a:p>
            <a:endParaRPr lang="ru-RU" sz="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332656"/>
            <a:ext cx="7992888" cy="5793507"/>
          </a:xfrm>
          <a:ln w="57150"/>
        </p:spPr>
        <p:txBody>
          <a:bodyPr/>
          <a:lstStyle/>
          <a:p>
            <a:endParaRPr lang="ru-RU" sz="1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27584" y="908720"/>
            <a:ext cx="1872208" cy="792088"/>
          </a:xfrm>
          <a:prstGeom prst="roundRect">
            <a:avLst/>
          </a:prstGeom>
          <a:noFill/>
          <a:ln w="38100">
            <a:solidFill>
              <a:srgbClr val="CC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Методы</a:t>
            </a: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63888" y="908720"/>
            <a:ext cx="1872208" cy="792088"/>
          </a:xfrm>
          <a:prstGeom prst="roundRect">
            <a:avLst/>
          </a:prstGeom>
          <a:noFill/>
          <a:ln w="38100">
            <a:solidFill>
              <a:srgbClr val="CC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Формы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084168" y="908720"/>
            <a:ext cx="2088232" cy="792088"/>
          </a:xfrm>
          <a:prstGeom prst="roundRect">
            <a:avLst/>
          </a:prstGeom>
          <a:noFill/>
          <a:ln w="38100">
            <a:solidFill>
              <a:srgbClr val="CC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Приемы обучения</a:t>
            </a:r>
            <a:endParaRPr lang="ru-RU" b="1" dirty="0"/>
          </a:p>
        </p:txBody>
      </p:sp>
      <p:sp>
        <p:nvSpPr>
          <p:cNvPr id="10" name="Овал 9"/>
          <p:cNvSpPr/>
          <p:nvPr/>
        </p:nvSpPr>
        <p:spPr>
          <a:xfrm>
            <a:off x="2051720" y="2060848"/>
            <a:ext cx="5184576" cy="576064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Стратегия обучения</a:t>
            </a:r>
            <a:endParaRPr lang="ru-RU" b="1" dirty="0"/>
          </a:p>
        </p:txBody>
      </p:sp>
      <p:sp>
        <p:nvSpPr>
          <p:cNvPr id="11" name="Волна 10"/>
          <p:cNvSpPr/>
          <p:nvPr/>
        </p:nvSpPr>
        <p:spPr>
          <a:xfrm>
            <a:off x="1547664" y="2996952"/>
            <a:ext cx="6264696" cy="576064"/>
          </a:xfrm>
          <a:prstGeom prst="wav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Деятельностный подход</a:t>
            </a:r>
            <a:endParaRPr lang="ru-RU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55576" y="4437112"/>
            <a:ext cx="1584176" cy="720080"/>
          </a:xfrm>
          <a:prstGeom prst="roundRect">
            <a:avLst/>
          </a:prstGeom>
          <a:noFill/>
          <a:ln w="38100">
            <a:solidFill>
              <a:srgbClr val="0099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Знания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843808" y="4437112"/>
            <a:ext cx="1656184" cy="720080"/>
          </a:xfrm>
          <a:prstGeom prst="roundRect">
            <a:avLst/>
          </a:prstGeom>
          <a:noFill/>
          <a:ln w="38100">
            <a:solidFill>
              <a:srgbClr val="0099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Умения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860032" y="4437112"/>
            <a:ext cx="1656184" cy="720080"/>
          </a:xfrm>
          <a:prstGeom prst="roundRect">
            <a:avLst/>
          </a:prstGeom>
          <a:noFill/>
          <a:ln w="38100">
            <a:solidFill>
              <a:srgbClr val="0099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Навыки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948264" y="4437112"/>
            <a:ext cx="1584176" cy="720080"/>
          </a:xfrm>
          <a:prstGeom prst="roundRect">
            <a:avLst/>
          </a:prstGeom>
          <a:noFill/>
          <a:ln w="38100">
            <a:solidFill>
              <a:srgbClr val="0099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Опыт деятельности</a:t>
            </a:r>
            <a:endParaRPr lang="ru-RU" b="1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1835696" y="1700808"/>
            <a:ext cx="1152128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5" idx="2"/>
          </p:cNvCxnSpPr>
          <p:nvPr/>
        </p:nvCxnSpPr>
        <p:spPr>
          <a:xfrm>
            <a:off x="4499992" y="1700808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>
            <a:off x="5868144" y="1700808"/>
            <a:ext cx="576064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2" name="Стрелка вниз 21"/>
          <p:cNvSpPr/>
          <p:nvPr/>
        </p:nvSpPr>
        <p:spPr>
          <a:xfrm>
            <a:off x="4427984" y="2636912"/>
            <a:ext cx="45719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 стрелкой 23"/>
          <p:cNvCxnSpPr/>
          <p:nvPr/>
        </p:nvCxnSpPr>
        <p:spPr>
          <a:xfrm flipH="1">
            <a:off x="1619672" y="3429000"/>
            <a:ext cx="1080120" cy="936104"/>
          </a:xfrm>
          <a:prstGeom prst="straightConnector1">
            <a:avLst/>
          </a:prstGeom>
          <a:ln>
            <a:solidFill>
              <a:srgbClr val="00990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>
            <a:off x="3851920" y="3501008"/>
            <a:ext cx="72008" cy="936104"/>
          </a:xfrm>
          <a:prstGeom prst="straightConnector1">
            <a:avLst/>
          </a:prstGeom>
          <a:ln>
            <a:solidFill>
              <a:srgbClr val="00990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5436096" y="3573016"/>
            <a:ext cx="144016" cy="864096"/>
          </a:xfrm>
          <a:prstGeom prst="straightConnector1">
            <a:avLst/>
          </a:prstGeom>
          <a:ln>
            <a:solidFill>
              <a:srgbClr val="00990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9" name="Крест 28"/>
          <p:cNvSpPr/>
          <p:nvPr/>
        </p:nvSpPr>
        <p:spPr>
          <a:xfrm>
            <a:off x="6660232" y="4725144"/>
            <a:ext cx="216024" cy="216024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1" name="Прямая со стрелкой 30"/>
          <p:cNvCxnSpPr/>
          <p:nvPr/>
        </p:nvCxnSpPr>
        <p:spPr>
          <a:xfrm>
            <a:off x="6732240" y="3573016"/>
            <a:ext cx="1008112" cy="864096"/>
          </a:xfrm>
          <a:prstGeom prst="straightConnector1">
            <a:avLst/>
          </a:prstGeom>
          <a:ln>
            <a:solidFill>
              <a:srgbClr val="00990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309320"/>
            <a:ext cx="8229600" cy="76870"/>
          </a:xfrm>
        </p:spPr>
        <p:txBody>
          <a:bodyPr/>
          <a:lstStyle/>
          <a:p>
            <a:endParaRPr lang="ru-RU" sz="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692696"/>
            <a:ext cx="8229600" cy="5688632"/>
          </a:xfrm>
        </p:spPr>
        <p:txBody>
          <a:bodyPr/>
          <a:lstStyle/>
          <a:p>
            <a:r>
              <a:rPr lang="ru-RU" sz="2400" b="1" dirty="0" smtClean="0">
                <a:solidFill>
                  <a:srgbClr val="C00000"/>
                </a:solidFill>
                <a:latin typeface="Georgia" pitchFamily="18" charset="0"/>
              </a:rPr>
              <a:t>Деятельность</a:t>
            </a:r>
            <a:r>
              <a:rPr lang="ru-RU" sz="2400" dirty="0" smtClean="0">
                <a:latin typeface="Georgia" pitchFamily="18" charset="0"/>
              </a:rPr>
              <a:t> можно определить как специфический вид активности человека, направленный на познание и творческое превращение окружающего мира, включая самого себя и условия своего существования.</a:t>
            </a:r>
            <a:endParaRPr lang="ru-RU" sz="2400" b="1" dirty="0" smtClean="0">
              <a:latin typeface="Georgia" pitchFamily="18" charset="0"/>
            </a:endParaRPr>
          </a:p>
          <a:p>
            <a:pPr algn="r">
              <a:buNone/>
            </a:pPr>
            <a:r>
              <a:rPr lang="ru-RU" sz="2400" b="1" dirty="0" smtClean="0">
                <a:latin typeface="Georgia" pitchFamily="18" charset="0"/>
              </a:rPr>
              <a:t>                        Алексей Николаевич Леонтьев</a:t>
            </a:r>
          </a:p>
          <a:p>
            <a:r>
              <a:rPr lang="ru-RU" sz="2400" b="1" dirty="0" smtClean="0">
                <a:solidFill>
                  <a:srgbClr val="C00000"/>
                </a:solidFill>
                <a:latin typeface="Georgia" pitchFamily="18" charset="0"/>
              </a:rPr>
              <a:t>Деятельность</a:t>
            </a:r>
            <a:r>
              <a:rPr lang="ru-RU" sz="2400" dirty="0" smtClean="0">
                <a:latin typeface="Georgia" pitchFamily="18" charset="0"/>
              </a:rPr>
              <a:t> – активное отношение к окружающей действительности, выражающееся в воздействии на нее. Складывается из действий.</a:t>
            </a:r>
          </a:p>
          <a:p>
            <a:r>
              <a:rPr lang="ru-RU" sz="2400" b="1" dirty="0" smtClean="0">
                <a:solidFill>
                  <a:srgbClr val="C00000"/>
                </a:solidFill>
                <a:latin typeface="Georgia" pitchFamily="18" charset="0"/>
              </a:rPr>
              <a:t>Деятельность</a:t>
            </a:r>
            <a:r>
              <a:rPr lang="ru-RU" sz="2400" dirty="0" smtClean="0">
                <a:latin typeface="Georgia" pitchFamily="18" charset="0"/>
              </a:rPr>
              <a:t> – система действий человека, направленная на достижение определенной цели</a:t>
            </a:r>
          </a:p>
          <a:p>
            <a:pPr>
              <a:buNone/>
            </a:pPr>
            <a:r>
              <a:rPr lang="ru-RU" sz="2400" b="1" dirty="0" smtClean="0">
                <a:latin typeface="Georgia" pitchFamily="18" charset="0"/>
              </a:rPr>
              <a:t>                (словарь-справочник воспитателя)</a:t>
            </a:r>
            <a:endParaRPr lang="ru-RU" sz="2400" dirty="0" smtClean="0"/>
          </a:p>
          <a:p>
            <a:pPr>
              <a:buNone/>
            </a:pPr>
            <a:endParaRPr lang="ru-RU" sz="2400" b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rgbClr val="C00000"/>
                </a:solidFill>
                <a:latin typeface="Georgia" pitchFamily="18" charset="0"/>
              </a:rPr>
              <a:t>Виды деятельности дошкольника (ФГТ)</a:t>
            </a:r>
            <a:endParaRPr lang="ru-RU" sz="32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4294967295"/>
          </p:nvPr>
        </p:nvGraphicFramePr>
        <p:xfrm>
          <a:off x="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65_x2N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70_Zbv</Template>
  <TotalTime>838</TotalTime>
  <Words>797</Words>
  <Application>Microsoft Office PowerPoint</Application>
  <PresentationFormat>Экран (4:3)</PresentationFormat>
  <Paragraphs>145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65_x2N</vt:lpstr>
      <vt:lpstr>Деятельностный подход в образовательной деятельности с дошкольниками</vt:lpstr>
      <vt:lpstr>Образовательная деятельность</vt:lpstr>
      <vt:lpstr>Виды образовательной деятельности</vt:lpstr>
      <vt:lpstr>  Деятельностный подход </vt:lpstr>
      <vt:lpstr>Портрет выпускника детского сада</vt:lpstr>
      <vt:lpstr>Как прийти к новому образовательному результату?</vt:lpstr>
      <vt:lpstr>Слайд 7</vt:lpstr>
      <vt:lpstr>Слайд 8</vt:lpstr>
      <vt:lpstr>Виды деятельности дошкольника (ФГТ)</vt:lpstr>
      <vt:lpstr>Деятельностный подход -</vt:lpstr>
      <vt:lpstr>В рамках деятельностного подхода перед педагогом стоят следующие задачи:</vt:lpstr>
      <vt:lpstr>     Принципы деятельностного подхода:  </vt:lpstr>
      <vt:lpstr>Слайд 13</vt:lpstr>
      <vt:lpstr>  </vt:lpstr>
      <vt:lpstr>«Золотые правила» деятельностного подхода</vt:lpstr>
      <vt:lpstr>Слайд 16</vt:lpstr>
      <vt:lpstr>Образовательная область безопасность</vt:lpstr>
      <vt:lpstr>                                                                                                                                                  </vt:lpstr>
      <vt:lpstr>Слайд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Деятельностный подход в образовательной деятельности с дошкольниками</dc:title>
  <dc:creator>ТАТЬЯНА</dc:creator>
  <cp:lastModifiedBy>ТАТЬЯНА</cp:lastModifiedBy>
  <cp:revision>92</cp:revision>
  <dcterms:created xsi:type="dcterms:W3CDTF">2011-10-14T10:36:10Z</dcterms:created>
  <dcterms:modified xsi:type="dcterms:W3CDTF">2011-11-22T17:04:03Z</dcterms:modified>
</cp:coreProperties>
</file>