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7" autoAdjust="0"/>
    <p:restoredTop sz="94660"/>
  </p:normalViewPr>
  <p:slideViewPr>
    <p:cSldViewPr>
      <p:cViewPr varScale="1">
        <p:scale>
          <a:sx n="66" d="100"/>
          <a:sy n="66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8513B-F2B0-41E5-BFDB-7DB8B74557D9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9AE8-03FE-41C5-B048-3C7B871E2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9AE8-03FE-41C5-B048-3C7B871E29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47BB-E545-4DB8-9768-4A7C5E5E87F7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7729-6838-4229-A93C-34C16D435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0-tub-ru.yandex.net/i?id=552240810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643578"/>
            <a:ext cx="928694" cy="769568"/>
          </a:xfrm>
          <a:prstGeom prst="rect">
            <a:avLst/>
          </a:prstGeom>
          <a:noFill/>
        </p:spPr>
      </p:pic>
      <p:pic>
        <p:nvPicPr>
          <p:cNvPr id="16" name="Picture 12" descr="http://im0-tub-ru.yandex.net/i?id=552240810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572140"/>
            <a:ext cx="754385" cy="857256"/>
          </a:xfrm>
          <a:prstGeom prst="rect">
            <a:avLst/>
          </a:prstGeom>
          <a:noFill/>
        </p:spPr>
      </p:pic>
      <p:pic>
        <p:nvPicPr>
          <p:cNvPr id="18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572140"/>
            <a:ext cx="1140114" cy="900090"/>
          </a:xfrm>
          <a:prstGeom prst="rect">
            <a:avLst/>
          </a:prstGeom>
          <a:noFill/>
        </p:spPr>
      </p:pic>
      <p:pic>
        <p:nvPicPr>
          <p:cNvPr id="13326" name="Picture 14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714488"/>
            <a:ext cx="1071570" cy="845976"/>
          </a:xfrm>
          <a:prstGeom prst="rect">
            <a:avLst/>
          </a:prstGeom>
          <a:noFill/>
        </p:spPr>
      </p:pic>
      <p:pic>
        <p:nvPicPr>
          <p:cNvPr id="13322" name="Picture 10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2500306"/>
            <a:ext cx="1809750" cy="1428750"/>
          </a:xfrm>
          <a:prstGeom prst="rect">
            <a:avLst/>
          </a:prstGeom>
          <a:noFill/>
        </p:spPr>
      </p:pic>
      <p:pic>
        <p:nvPicPr>
          <p:cNvPr id="13320" name="Picture 8" descr="http://im0-tub-ru.yandex.net/i?id=255309466-4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5214950"/>
            <a:ext cx="1905000" cy="1428750"/>
          </a:xfrm>
          <a:prstGeom prst="rect">
            <a:avLst/>
          </a:prstGeom>
          <a:noFill/>
        </p:spPr>
      </p:pic>
      <p:pic>
        <p:nvPicPr>
          <p:cNvPr id="13318" name="Picture 6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29198"/>
            <a:ext cx="18097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2714644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«Зима»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Литературный проект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2 класса «Б»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072206"/>
            <a:ext cx="8786874" cy="5715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Классный руководитель: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Каратеева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Н.А.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3 недел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1604" y="2545080"/>
            <a:ext cx="6072230" cy="3027060"/>
          </a:xfrm>
          <a:prstGeom prst="rect">
            <a:avLst/>
          </a:prstGeom>
        </p:spPr>
      </p:pic>
      <p:pic>
        <p:nvPicPr>
          <p:cNvPr id="13314" name="Picture 2" descr="http://im0-tub-ru.yandex.net/i?id=255309466-4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0042"/>
            <a:ext cx="1905000" cy="1428750"/>
          </a:xfrm>
          <a:prstGeom prst="rect">
            <a:avLst/>
          </a:prstGeom>
          <a:noFill/>
        </p:spPr>
      </p:pic>
      <p:pic>
        <p:nvPicPr>
          <p:cNvPr id="13316" name="Picture 4" descr="http://im0-tub-ru.yandex.net/i?id=552240810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1257300" cy="1428750"/>
          </a:xfrm>
          <a:prstGeom prst="rect">
            <a:avLst/>
          </a:prstGeom>
          <a:noFill/>
        </p:spPr>
      </p:pic>
      <p:pic>
        <p:nvPicPr>
          <p:cNvPr id="13324" name="Picture 12" descr="http://im0-tub-ru.yandex.net/i?id=552240810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14290"/>
            <a:ext cx="754385" cy="857256"/>
          </a:xfrm>
          <a:prstGeom prst="rect">
            <a:avLst/>
          </a:prstGeom>
          <a:noFill/>
        </p:spPr>
      </p:pic>
      <p:pic>
        <p:nvPicPr>
          <p:cNvPr id="13328" name="Picture 16" descr="http://im0-tub-ru.yandex.net/i?id=255309466-4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571612"/>
            <a:ext cx="1071570" cy="803678"/>
          </a:xfrm>
          <a:prstGeom prst="rect">
            <a:avLst/>
          </a:prstGeom>
          <a:noFill/>
        </p:spPr>
      </p:pic>
      <p:pic>
        <p:nvPicPr>
          <p:cNvPr id="14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3116"/>
            <a:ext cx="1140114" cy="900090"/>
          </a:xfrm>
          <a:prstGeom prst="rect">
            <a:avLst/>
          </a:prstGeom>
          <a:noFill/>
        </p:spPr>
      </p:pic>
      <p:pic>
        <p:nvPicPr>
          <p:cNvPr id="15" name="Picture 16" descr="http://im0-tub-ru.yandex.net/i?id=255309466-4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714752"/>
            <a:ext cx="1071570" cy="803678"/>
          </a:xfrm>
          <a:prstGeom prst="rect">
            <a:avLst/>
          </a:prstGeom>
          <a:noFill/>
        </p:spPr>
      </p:pic>
      <p:pic>
        <p:nvPicPr>
          <p:cNvPr id="13330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428736"/>
            <a:ext cx="1140114" cy="900090"/>
          </a:xfrm>
          <a:prstGeom prst="rect">
            <a:avLst/>
          </a:prstGeom>
          <a:noFill/>
        </p:spPr>
      </p:pic>
      <p:pic>
        <p:nvPicPr>
          <p:cNvPr id="17" name="Picture 12" descr="http://im0-tub-ru.yandex.net/i?id=552240810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06" y="4143380"/>
            <a:ext cx="928694" cy="1055334"/>
          </a:xfrm>
          <a:prstGeom prst="rect">
            <a:avLst/>
          </a:prstGeom>
          <a:noFill/>
        </p:spPr>
      </p:pic>
      <p:pic>
        <p:nvPicPr>
          <p:cNvPr id="19" name="Picture 18" descr="http://im0-tub-ru.yandex.net/i?id=533395988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714488"/>
            <a:ext cx="1140114" cy="90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"/>
            <a:ext cx="90011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Пушистая, блестящая.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Порхает, кружится,  морозит.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На деревьях блестит иней.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Весело!</a:t>
            </a:r>
          </a:p>
          <a:p>
            <a:r>
              <a:rPr lang="ru-RU" sz="4400" b="1" i="1" dirty="0" smtClean="0">
                <a:solidFill>
                  <a:schemeClr val="bg1"/>
                </a:solidFill>
              </a:rPr>
              <a:t>Автор: Федя Родин</a:t>
            </a:r>
            <a:endParaRPr lang="ru-RU" sz="4400" b="1" i="1" dirty="0">
              <a:solidFill>
                <a:schemeClr val="bg1"/>
              </a:solidFill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286256"/>
            <a:ext cx="2143140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42852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Веселая, праздничная.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Поет, аукает, дует.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Новый год придет скоро!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Праздник!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Автор: Миша </a:t>
            </a:r>
            <a:r>
              <a:rPr lang="ru-RU" sz="4400" b="1" i="1" dirty="0" err="1" smtClean="0">
                <a:solidFill>
                  <a:schemeClr val="bg1"/>
                </a:solidFill>
              </a:rPr>
              <a:t>Сафьяновский</a:t>
            </a:r>
            <a:r>
              <a:rPr lang="ru-RU" sz="4400" b="1" i="1" dirty="0" smtClean="0">
                <a:solidFill>
                  <a:schemeClr val="bg1"/>
                </a:solidFill>
              </a:rPr>
              <a:t>.</a:t>
            </a:r>
            <a:endParaRPr lang="ru-RU" sz="4400" b="1" i="1" dirty="0">
              <a:solidFill>
                <a:schemeClr val="bg1"/>
              </a:solidFill>
            </a:endParaRPr>
          </a:p>
        </p:txBody>
      </p:sp>
      <p:pic>
        <p:nvPicPr>
          <p:cNvPr id="19459" name="Picture 3" descr="C:\Documents and Settings\Мама\Рабочий стол\ФОТО детей\IMG_01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429132"/>
            <a:ext cx="2643206" cy="2236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Холодная, снежная.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Морозит, бодрит, холодит.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Расстилает ковры снега.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Скучно!</a:t>
            </a:r>
          </a:p>
          <a:p>
            <a:r>
              <a:rPr lang="ru-RU" sz="4400" b="1" i="1" dirty="0" smtClean="0">
                <a:solidFill>
                  <a:schemeClr val="bg1"/>
                </a:solidFill>
              </a:rPr>
              <a:t>Автор: Руслан Ким.</a:t>
            </a:r>
            <a:endParaRPr lang="ru-RU" sz="4400" b="1" i="1" dirty="0">
              <a:solidFill>
                <a:schemeClr val="bg1"/>
              </a:solidFill>
            </a:endParaRPr>
          </a:p>
        </p:txBody>
      </p:sp>
      <p:pic>
        <p:nvPicPr>
          <p:cNvPr id="20483" name="Picture 3" descr="C:\Documents and Settings\Мама\Рабочий стол\ФОТО детей\открытый урок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286256"/>
            <a:ext cx="2428892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7" name="Picture 3" descr="C:\Documents and Settings\Мама\Рабочий стол\ФОТО детей\Катя Хюппене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143236" y="4214818"/>
            <a:ext cx="2571771" cy="26431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142852"/>
            <a:ext cx="67331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Чистая, белая.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Поет, баюкает, играет.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Сидят снегири на ветках.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Красиво!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Автор: Катя </a:t>
            </a:r>
            <a:r>
              <a:rPr lang="ru-RU" sz="4400" b="1" i="1" dirty="0" err="1" smtClean="0">
                <a:solidFill>
                  <a:schemeClr val="bg1"/>
                </a:solidFill>
              </a:rPr>
              <a:t>Хюппенен</a:t>
            </a:r>
            <a:r>
              <a:rPr lang="ru-RU" sz="4400" b="1" i="1" dirty="0" smtClean="0">
                <a:solidFill>
                  <a:schemeClr val="bg1"/>
                </a:solidFill>
              </a:rPr>
              <a:t>.</a:t>
            </a:r>
            <a:endParaRPr lang="ru-RU" sz="4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0"/>
            <a:ext cx="82153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Морозная, красивая.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Веселит, радует, бодрит.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Под ногами скрипит снег.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Радость!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Автор: Максим </a:t>
            </a:r>
            <a:r>
              <a:rPr lang="ru-RU" sz="4400" b="1" i="1" dirty="0" err="1" smtClean="0">
                <a:solidFill>
                  <a:schemeClr val="bg1"/>
                </a:solidFill>
              </a:rPr>
              <a:t>Ряднов</a:t>
            </a:r>
            <a:r>
              <a:rPr lang="ru-RU" sz="4400" b="1" i="1" dirty="0" smtClean="0">
                <a:solidFill>
                  <a:schemeClr val="bg1"/>
                </a:solidFill>
              </a:rPr>
              <a:t>.</a:t>
            </a:r>
            <a:endParaRPr lang="ru-RU" sz="4400" b="1" i="1" dirty="0">
              <a:solidFill>
                <a:schemeClr val="bg1"/>
              </a:solidFill>
            </a:endParaRPr>
          </a:p>
        </p:txBody>
      </p:sp>
      <p:pic>
        <p:nvPicPr>
          <p:cNvPr id="18435" name="Picture 3" descr="C:\Documents and Settings\Мама\Рабочий стол\ФОТО детей\IMG_01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286256"/>
            <a:ext cx="228601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Суровая, жестокая.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Морозит, дует, блестит.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Птицы и звери замерзли.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Жалко!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Автор: Егор Попов.</a:t>
            </a:r>
          </a:p>
          <a:p>
            <a:pPr algn="ctr"/>
            <a:endParaRPr lang="ru-RU" sz="44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Documents and Settings\Мама\Рабочий стол\уменьшенное фото\IMG_3003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4214818"/>
            <a:ext cx="221457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0-tub-ru.yandex.net/i?id=105996639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Мама\Рабочий стол\ФОТО детей\Никит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4861"/>
            <a:ext cx="2047868" cy="22431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9297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ЗИМА.</a:t>
            </a:r>
            <a:br>
              <a:rPr lang="ru-RU" sz="4400" b="1" i="1" dirty="0" smtClean="0">
                <a:solidFill>
                  <a:schemeClr val="bg1"/>
                </a:solidFill>
              </a:rPr>
            </a:br>
            <a:r>
              <a:rPr lang="ru-RU" sz="4400" b="1" i="1" dirty="0" smtClean="0">
                <a:solidFill>
                  <a:schemeClr val="bg1"/>
                </a:solidFill>
              </a:rPr>
              <a:t>БЕЛАЯ, ПУШИСТАЯ!</a:t>
            </a:r>
            <a:br>
              <a:rPr lang="ru-RU" sz="4400" b="1" i="1" dirty="0" smtClean="0">
                <a:solidFill>
                  <a:schemeClr val="bg1"/>
                </a:solidFill>
              </a:rPr>
            </a:br>
            <a:r>
              <a:rPr lang="ru-RU" sz="4400" b="1" i="1" dirty="0" smtClean="0">
                <a:solidFill>
                  <a:schemeClr val="bg1"/>
                </a:solidFill>
              </a:rPr>
              <a:t>МОРОЗИТ, ВЬЮЖИТ, БОДРИТ!</a:t>
            </a:r>
            <a:br>
              <a:rPr lang="ru-RU" sz="4400" b="1" i="1" dirty="0" smtClean="0">
                <a:solidFill>
                  <a:schemeClr val="bg1"/>
                </a:solidFill>
              </a:rPr>
            </a:br>
            <a:r>
              <a:rPr lang="ru-RU" sz="4400" b="1" i="1" dirty="0" smtClean="0">
                <a:solidFill>
                  <a:schemeClr val="bg1"/>
                </a:solidFill>
              </a:rPr>
              <a:t>СНЕГ БЛЕСТИТ НА СОЛНЦЕ!</a:t>
            </a:r>
            <a:br>
              <a:rPr lang="ru-RU" sz="4400" b="1" i="1" dirty="0" smtClean="0">
                <a:solidFill>
                  <a:schemeClr val="bg1"/>
                </a:solidFill>
              </a:rPr>
            </a:br>
            <a:r>
              <a:rPr lang="ru-RU" sz="4400" b="1" i="1" dirty="0" smtClean="0">
                <a:solidFill>
                  <a:schemeClr val="bg1"/>
                </a:solidFill>
              </a:rPr>
              <a:t>ЗДОРОВО</a:t>
            </a:r>
            <a:r>
              <a:rPr lang="ru-RU" sz="4400" b="1" i="1" dirty="0" smtClean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Автор : Никита Аксенов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(наш бывший одноклассник)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                          </a:t>
            </a:r>
            <a:r>
              <a:rPr lang="ru-RU" sz="2800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sz="2800" b="1" i="1" dirty="0" smtClean="0">
                <a:solidFill>
                  <a:schemeClr val="bg1"/>
                </a:solidFill>
              </a:rPr>
              <a:t> прислан по электронной  почте.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162</Words>
  <Application>Microsoft Office PowerPoint</Application>
  <PresentationFormat>Экран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Синквейн  «Зима» Литературный проект 2 класса «Б»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Каратеева</dc:creator>
  <cp:lastModifiedBy>Каратеева</cp:lastModifiedBy>
  <cp:revision>19</cp:revision>
  <dcterms:created xsi:type="dcterms:W3CDTF">2012-12-18T10:59:22Z</dcterms:created>
  <dcterms:modified xsi:type="dcterms:W3CDTF">2012-12-20T17:21:23Z</dcterms:modified>
</cp:coreProperties>
</file>