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70" r:id="rId4"/>
    <p:sldId id="266" r:id="rId5"/>
    <p:sldId id="269" r:id="rId6"/>
    <p:sldId id="267" r:id="rId7"/>
    <p:sldId id="272" r:id="rId8"/>
    <p:sldId id="268" r:id="rId9"/>
    <p:sldId id="256" r:id="rId10"/>
    <p:sldId id="257" r:id="rId11"/>
    <p:sldId id="275" r:id="rId12"/>
    <p:sldId id="258" r:id="rId13"/>
    <p:sldId id="27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«ЗДОРОВЫЙ  РЕБЕНОК  -  В  ЗДОРОВОЙ  СЕМЬЕ»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949280"/>
            <a:ext cx="5184576" cy="908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гимназия № 2072 дошкольное отделение № 2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провела: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– психолог Сермягина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В.Ю.</a:t>
            </a:r>
          </a:p>
          <a:p>
            <a:pPr algn="l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2013г.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Pictures\дети\vospitanie_di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096000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Секрет этой гармонии прост — здоровый образ жизни: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-поддержание физического здоровья,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-отсутствие вредных привычек,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-правильное питание,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-толерантное отношение к людям,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-радостное ощущение своего существования в этом мире.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Результатом здорового образа жизни детей является физическое и нравственное здоровье. Не случайно в народе говорят: “В здоровом теле — здоровый дух”.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075" name="Picture 3" descr="C:\Users\1\Pictures\дети\semja_s_pafosom_580x387_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492708"/>
            <a:ext cx="3544882" cy="236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дети\sx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408712" cy="6600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68052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народе говорят: </a:t>
            </a:r>
            <a:r>
              <a:rPr lang="ru-RU" b="1" dirty="0" smtClean="0"/>
              <a:t>«Здоровому – все здорово!»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Об этой простой и мудрой истине следует помнить всегда. Сегодня каждый человек должен понимать, что его здоровье и здоровье семьи, в первую очередь, зависят от него самого. Необходима, прежде всего, личная ответственность каждого за свое здоровье и здоровье своей семьи. </a:t>
            </a:r>
            <a:endParaRPr lang="ru-RU" dirty="0"/>
          </a:p>
        </p:txBody>
      </p:sp>
      <p:pic>
        <p:nvPicPr>
          <p:cNvPr id="14338" name="Picture 2" descr="C:\Users\1\Pictures\дети\detskaya-muzyka-dlya-prazd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982"/>
            <a:ext cx="2975372" cy="223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Pictures\дети\61017814_9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608512" cy="6716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дети\f7d7aa7cc6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8083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«Здоровье – это не всё, но всё без здоровья – это ничто»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\Pictures\дети\2d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77144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1\Pictures\дети\03e6f18368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644008" cy="353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дети\76677023_4387736_mizazdoroviyobrazjizni_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26" y="0"/>
            <a:ext cx="91980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«Здоровые дети – это великое счастье»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и физическое состояние  взрослых и детей вызывает серьезную тревогу;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25 – 30 % детей имеют те или иные отклонения в состоянии здоровья;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эпоху компьютерных технологий, изобретения все новых машин, которые, казалось бы, призваны в помощь человеку, освобождающих от бытовых проблем, в эпоху необратимого процесса идет тенденция к ухудшению состояния здоровья детей.  Здоровье ребенка зависит от ряда факторов: биологических, экологических, социальных, гигиенических, а также от качественного взаимодействия семьи и ДОУ. Формируя отношение ребенка к здоровому образу жизни немыслимо без активного участия в этом процессе педагогов, всего персонала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/сада и непосредственного участия родителей.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остро встала проблема болезненности населения. Все чаще и чаще мы узнаем о болезнях, которые добавляет нам экология, загрязненность воды, ненатуральные продукты. Ребенка надо приучать к здоровому образу жизни с самого раннего возраста. Ваш ребенок для вас – это ваше будущее, это ваше бессмертие. Ведь каждый человек физически продолжается в своих детях, внуках, в своих потомках. И вы, конечно, хотите, чтобы ваше физическое продолжение было достойным, чтобы оно не только сохранило все ваши достоинства, но и приумножило их.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45259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 «Об образовании» (ст.18)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возлагает всю  ответственность за воспитания детей на семью, а все остальные социальные институты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 в том числе дошкольные и школьные учреждения) призваны содействовать и дополнять семейную воспитательную 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деятельность.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1\Pictures\дети\70626914_MCj04120420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05064"/>
            <a:ext cx="3733181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дети\zoj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27280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составляющие здорового образа жизни: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пристрастий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Оптимальный двигательный режим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Рациональное питание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эмоции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«Здоровый образ жизни семьи – залог здоровья ребенка»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857496"/>
            <a:ext cx="6400800" cy="30738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«Я введу тебя в мир того,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каким надо быть, чтобы быть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Человеком – Умным,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Красивым и Здоровым»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(Эммануил Кант)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5361" name="Picture 1" descr="C:\Users\1\Pictures\дети\probe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1934"/>
            <a:ext cx="4346713" cy="289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499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«ЗДОРОВЫЙ  РЕБЕНОК  -  В  ЗДОРОВОЙ  СЕМЬЕ»</vt:lpstr>
      <vt:lpstr>Слайд 2</vt:lpstr>
      <vt:lpstr>Слайд 3</vt:lpstr>
      <vt:lpstr>«Здоровые дети – это великое счастье»</vt:lpstr>
      <vt:lpstr>Слайд 5</vt:lpstr>
      <vt:lpstr>Слайд 6</vt:lpstr>
      <vt:lpstr>Слайд 7</vt:lpstr>
      <vt:lpstr>Основные составляющие здорового образа жизни:</vt:lpstr>
      <vt:lpstr>«Здоровый образ жизни семьи – залог здоровья ребенка»  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 РЕБЕНОК  -  В  ЗДОРОВОЙ  СЕМЬЕ»</dc:title>
  <dc:creator>1</dc:creator>
  <cp:lastModifiedBy>1</cp:lastModifiedBy>
  <cp:revision>75</cp:revision>
  <dcterms:created xsi:type="dcterms:W3CDTF">2013-09-22T14:31:20Z</dcterms:created>
  <dcterms:modified xsi:type="dcterms:W3CDTF">2013-10-07T15:58:09Z</dcterms:modified>
</cp:coreProperties>
</file>