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0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9C6C0-C76C-4529-9E2D-1914088C503C}" type="datetimeFigureOut">
              <a:rPr lang="ru-RU" smtClean="0"/>
              <a:t>22.09.2013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E4B24-B49D-4443-AC73-0F85126752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6E4B24-B49D-4443-AC73-0F8512675204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12D5-9F45-4010-96BA-D7A3583A7A0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75D2-9447-49AF-A8C3-3F9C4107A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12D5-9F45-4010-96BA-D7A3583A7A0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75D2-9447-49AF-A8C3-3F9C4107A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12D5-9F45-4010-96BA-D7A3583A7A0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75D2-9447-49AF-A8C3-3F9C4107A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12D5-9F45-4010-96BA-D7A3583A7A0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75D2-9447-49AF-A8C3-3F9C4107A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12D5-9F45-4010-96BA-D7A3583A7A0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75D2-9447-49AF-A8C3-3F9C4107A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12D5-9F45-4010-96BA-D7A3583A7A0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75D2-9447-49AF-A8C3-3F9C4107A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12D5-9F45-4010-96BA-D7A3583A7A0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75D2-9447-49AF-A8C3-3F9C4107A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12D5-9F45-4010-96BA-D7A3583A7A0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75D2-9447-49AF-A8C3-3F9C4107A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12D5-9F45-4010-96BA-D7A3583A7A0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75D2-9447-49AF-A8C3-3F9C4107A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12D5-9F45-4010-96BA-D7A3583A7A0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75D2-9447-49AF-A8C3-3F9C4107A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C12D5-9F45-4010-96BA-D7A3583A7A0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B175D2-9447-49AF-A8C3-3F9C4107A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C12D5-9F45-4010-96BA-D7A3583A7A00}" type="datetimeFigureOut">
              <a:rPr lang="ru-RU" smtClean="0"/>
              <a:pPr/>
              <a:t>22.09.2013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175D2-9447-49AF-A8C3-3F9C4107AB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00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14348" y="428604"/>
            <a:ext cx="7772400" cy="2428915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ПРЕЗЕНТАЦИЯ </a:t>
            </a:r>
          </a:p>
          <a:p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Ученицы 1 класса «А» ГБОУ СОШ № 49 </a:t>
            </a:r>
          </a:p>
          <a:p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Дворниковой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  Ангелины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214686"/>
            <a:ext cx="6929486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357167"/>
            <a:ext cx="70009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Буква У - двадцать первая буква </a:t>
            </a:r>
            <a:r>
              <a:rPr lang="ru-RU" dirty="0" smtClean="0"/>
              <a:t> </a:t>
            </a:r>
            <a:r>
              <a:rPr lang="ru-RU" dirty="0" smtClean="0"/>
              <a:t>алфавита. </a:t>
            </a:r>
            <a:endParaRPr lang="ru-RU" dirty="0" smtClean="0"/>
          </a:p>
          <a:p>
            <a:r>
              <a:rPr lang="ru-RU" dirty="0" smtClean="0"/>
              <a:t>Буква </a:t>
            </a:r>
            <a:r>
              <a:rPr lang="ru-RU" dirty="0" smtClean="0"/>
              <a:t>У обозначает гласный звук [У]. </a:t>
            </a:r>
            <a:br>
              <a:rPr lang="ru-RU" dirty="0" smtClean="0"/>
            </a:br>
            <a:r>
              <a:rPr lang="ru-RU" dirty="0" smtClean="0"/>
              <a:t>Слова, начинающиеся на букву У: учитель, ученики</a:t>
            </a:r>
            <a:r>
              <a:rPr lang="ru-RU" dirty="0" smtClean="0"/>
              <a:t>, урок </a:t>
            </a:r>
            <a:r>
              <a:rPr lang="ru-RU" dirty="0" smtClean="0"/>
              <a:t>... </a:t>
            </a:r>
            <a:br>
              <a:rPr lang="ru-RU" dirty="0" smtClean="0"/>
            </a:br>
            <a:r>
              <a:rPr lang="ru-RU" dirty="0" smtClean="0"/>
              <a:t>Буква У в середине слов:  стул, круг, арбуз ... </a:t>
            </a:r>
            <a:br>
              <a:rPr lang="ru-RU" dirty="0" smtClean="0"/>
            </a:br>
            <a:r>
              <a:rPr lang="ru-RU" dirty="0" smtClean="0"/>
              <a:t>Буква У в конце слов: кенгуру ... </a:t>
            </a:r>
            <a:br>
              <a:rPr lang="ru-RU" dirty="0" smtClean="0"/>
            </a:br>
            <a:r>
              <a:rPr lang="ru-RU" dirty="0" smtClean="0"/>
              <a:t>Несколько букв У в одном слове: кукуруза ...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625" y="2357430"/>
            <a:ext cx="4038600" cy="3857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648200" y="2428868"/>
            <a:ext cx="403860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4294967295"/>
          </p:nvPr>
        </p:nvSpPr>
        <p:spPr>
          <a:xfrm>
            <a:off x="357158" y="714356"/>
            <a:ext cx="4214842" cy="221457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Эта буква может </a:t>
            </a:r>
            <a:r>
              <a:rPr lang="ru-RU" dirty="0" smtClean="0"/>
              <a:t>детям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Рассказать </a:t>
            </a:r>
            <a:r>
              <a:rPr lang="ru-RU" dirty="0" smtClean="0"/>
              <a:t>про всё на </a:t>
            </a:r>
            <a:r>
              <a:rPr lang="ru-RU" dirty="0" smtClean="0"/>
              <a:t>свете,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Карасей </a:t>
            </a:r>
            <a:r>
              <a:rPr lang="ru-RU" dirty="0" smtClean="0"/>
              <a:t>поймать в </a:t>
            </a:r>
            <a:r>
              <a:rPr lang="ru-RU" dirty="0" smtClean="0"/>
              <a:t>реке,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Дом </a:t>
            </a:r>
            <a:r>
              <a:rPr lang="ru-RU" dirty="0" smtClean="0"/>
              <a:t>нести свой в </a:t>
            </a:r>
            <a:r>
              <a:rPr lang="ru-RU" dirty="0" smtClean="0"/>
              <a:t>рюкзаке.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Ответ</a:t>
            </a:r>
            <a:r>
              <a:rPr lang="ru-RU" dirty="0" smtClean="0"/>
              <a:t>: буква </a:t>
            </a:r>
            <a:r>
              <a:rPr lang="ru-RU" dirty="0" smtClean="0"/>
              <a:t>У</a:t>
            </a:r>
            <a:endParaRPr lang="en-US" dirty="0" smtClean="0"/>
          </a:p>
          <a:p>
            <a:pPr>
              <a:buNone/>
            </a:pPr>
            <a:r>
              <a:rPr lang="ru-RU" dirty="0" smtClean="0"/>
              <a:t>(учитель</a:t>
            </a:r>
            <a:r>
              <a:rPr lang="ru-RU" dirty="0" smtClean="0"/>
              <a:t>, удочка, улитка)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71480"/>
            <a:ext cx="378621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0"/>
            <a:ext cx="64293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Georgia" pitchFamily="18" charset="0"/>
                <a:ea typeface="Calibri" pitchFamily="34" charset="0"/>
                <a:cs typeface="Times New Roman" pitchFamily="18" charset="0"/>
              </a:rPr>
              <a:t>Загадки.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Georgia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214686"/>
            <a:ext cx="392909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214686"/>
            <a:ext cx="3786214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2">
                <a:lumMod val="75000"/>
                <a:alpha val="20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642910" y="428604"/>
            <a:ext cx="321471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70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Чёрные змейки,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27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Жёлтые шейки,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27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Ползут, извиваются,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27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Мышками питаются.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</a:t>
            </a:r>
          </a:p>
          <a:p>
            <a:pPr marL="0" marR="0" lvl="0" indent="1270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(Ужи)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28604"/>
            <a:ext cx="3643338" cy="2268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0"/>
            <a:ext cx="9144000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7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270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10800000" flipV="1">
            <a:off x="4500562" y="2902747"/>
            <a:ext cx="407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27000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Удивительный ребёнок:</a:t>
            </a:r>
            <a:endParaRPr lang="ru-RU" dirty="0" smtClean="0">
              <a:latin typeface="Arial" pitchFamily="34" charset="0"/>
            </a:endParaRPr>
          </a:p>
          <a:p>
            <a:pPr lvl="0" indent="12700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Только вышел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и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2700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пелёнок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lang="ru-RU" dirty="0" smtClean="0">
              <a:latin typeface="Arial" pitchFamily="34" charset="0"/>
            </a:endParaRPr>
          </a:p>
          <a:p>
            <a:pPr lvl="0" indent="12700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Может плавать и 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2700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нырять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  <a:endParaRPr lang="ru-RU" dirty="0" smtClean="0">
              <a:latin typeface="Arial" pitchFamily="34" charset="0"/>
            </a:endParaRPr>
          </a:p>
          <a:p>
            <a:pPr lvl="0" indent="12700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Как его родная мать. </a:t>
            </a: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2700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Утёнок)</a:t>
            </a:r>
            <a:endParaRPr lang="ru-RU" dirty="0" smtClean="0">
              <a:latin typeface="Arial" pitchFamily="34" charset="0"/>
            </a:endParaRPr>
          </a:p>
          <a:p>
            <a:pPr lvl="0" indent="1270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</a:endParaRP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4643446"/>
            <a:ext cx="2214577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85786" y="2857496"/>
            <a:ext cx="378618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270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Полотняной стране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реке Простыне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Плывёт пароход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 назад, то вперёд,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 за ним такая гладь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—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 морщинки не видать. </a:t>
            </a:r>
          </a:p>
          <a:p>
            <a:pPr marL="0" marR="0" lvl="0" indent="1270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(Утюг)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5143512"/>
            <a:ext cx="264320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0000">
              <a:schemeClr val="accent4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500042"/>
            <a:ext cx="30718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Буква У напоминает ушки</a:t>
            </a:r>
            <a:br>
              <a:rPr lang="ru-RU" sz="2000" dirty="0" smtClean="0"/>
            </a:br>
            <a:r>
              <a:rPr lang="ru-RU" sz="2000" dirty="0" smtClean="0"/>
              <a:t>У зайчонка на макушке.</a:t>
            </a:r>
            <a:br>
              <a:rPr lang="ru-RU" sz="2000" dirty="0" smtClean="0"/>
            </a:br>
            <a:r>
              <a:rPr lang="ru-RU" sz="2000" dirty="0" smtClean="0"/>
              <a:t>У улитки рожки тоже</a:t>
            </a:r>
            <a:br>
              <a:rPr lang="ru-RU" sz="2000" dirty="0" smtClean="0"/>
            </a:br>
            <a:r>
              <a:rPr lang="ru-RU" sz="2000" dirty="0" smtClean="0"/>
              <a:t>Так на букву У похожи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72066" y="2857496"/>
            <a:ext cx="2286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Если сделаю я губки</a:t>
            </a:r>
            <a:br>
              <a:rPr lang="ru-RU" sz="2000" dirty="0" smtClean="0"/>
            </a:br>
            <a:r>
              <a:rPr lang="ru-RU" sz="2000" dirty="0" smtClean="0"/>
              <a:t>Очень тоненькою трубкой,</a:t>
            </a:r>
            <a:br>
              <a:rPr lang="ru-RU" sz="2000" dirty="0" smtClean="0"/>
            </a:br>
            <a:r>
              <a:rPr lang="ru-RU" sz="2000" dirty="0" smtClean="0"/>
              <a:t>Звук потом произведу,</a:t>
            </a:r>
            <a:br>
              <a:rPr lang="ru-RU" sz="2000" dirty="0" smtClean="0"/>
            </a:br>
            <a:r>
              <a:rPr lang="ru-RU" sz="2000" dirty="0" smtClean="0"/>
              <a:t>То услышишь букву…</a:t>
            </a:r>
            <a:endParaRPr lang="ru-RU" sz="2000" dirty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764974"/>
            <a:ext cx="778671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20948821">
            <a:off x="5151719" y="5347545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Подружусь я с буквой У,</a:t>
            </a:r>
            <a:br>
              <a:rPr lang="ru-RU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И тогда я все пойму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3857652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786058"/>
            <a:ext cx="35719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145</Words>
  <Application>Microsoft Office PowerPoint</Application>
  <PresentationFormat>Экран (4:3)</PresentationFormat>
  <Paragraphs>37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   </vt:lpstr>
      <vt:lpstr>Слайд 3</vt:lpstr>
      <vt:lpstr>Слайд 4</vt:lpstr>
      <vt:lpstr>Слайд 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</cp:revision>
  <dcterms:created xsi:type="dcterms:W3CDTF">2013-09-20T15:39:08Z</dcterms:created>
  <dcterms:modified xsi:type="dcterms:W3CDTF">2013-09-22T17:16:00Z</dcterms:modified>
</cp:coreProperties>
</file>