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EF30-D10F-4EDD-AF74-B1C9644F4845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D839-3CA0-4786-BE1C-218AA4905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EF30-D10F-4EDD-AF74-B1C9644F4845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D839-3CA0-4786-BE1C-218AA4905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EF30-D10F-4EDD-AF74-B1C9644F4845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D839-3CA0-4786-BE1C-218AA490571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EF30-D10F-4EDD-AF74-B1C9644F4845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D839-3CA0-4786-BE1C-218AA49057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EF30-D10F-4EDD-AF74-B1C9644F4845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D839-3CA0-4786-BE1C-218AA4905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EF30-D10F-4EDD-AF74-B1C9644F4845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D839-3CA0-4786-BE1C-218AA49057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EF30-D10F-4EDD-AF74-B1C9644F4845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D839-3CA0-4786-BE1C-218AA4905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EF30-D10F-4EDD-AF74-B1C9644F4845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D839-3CA0-4786-BE1C-218AA4905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EF30-D10F-4EDD-AF74-B1C9644F4845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D839-3CA0-4786-BE1C-218AA49057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EF30-D10F-4EDD-AF74-B1C9644F4845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D839-3CA0-4786-BE1C-218AA49057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7EF30-D10F-4EDD-AF74-B1C9644F4845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9D839-3CA0-4786-BE1C-218AA49057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A47EF30-D10F-4EDD-AF74-B1C9644F4845}" type="datetimeFigureOut">
              <a:rPr lang="ru-RU" smtClean="0"/>
              <a:pPr/>
              <a:t>22.09.2013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299D839-3CA0-4786-BE1C-218AA49057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8250140" cy="2426042"/>
          </a:xfrm>
        </p:spPr>
        <p:txBody>
          <a:bodyPr anchor="ctr">
            <a:normAutofit fontScale="90000"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Проект  «Весёлая азбука. Буква К»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ученицы 1 класса «А»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rgbClr val="FF0000"/>
                </a:solidFill>
              </a:rPr>
              <a:t>ГБОУ СОШ № 49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err="1" smtClean="0">
                <a:solidFill>
                  <a:srgbClr val="FF0000"/>
                </a:solidFill>
              </a:rPr>
              <a:t>Кривомазовой</a:t>
            </a:r>
            <a:r>
              <a:rPr lang="ru-RU" sz="4000" dirty="0" smtClean="0">
                <a:solidFill>
                  <a:srgbClr val="FF0000"/>
                </a:solidFill>
              </a:rPr>
              <a:t> Ксении.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3755588"/>
            <a:ext cx="1905000" cy="1428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3800416"/>
            <a:ext cx="1800200" cy="160231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3803636"/>
            <a:ext cx="14097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5128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016" y="428604"/>
            <a:ext cx="8856984" cy="2736304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БУКВА  К  -  12 БУКВА РУСКОГО АЛФАВИТА. </a:t>
            </a:r>
            <a:r>
              <a:rPr lang="ru-RU" sz="2800" b="1" dirty="0" smtClean="0">
                <a:solidFill>
                  <a:srgbClr val="FFC000"/>
                </a:solidFill>
              </a:rPr>
              <a:t>БУКВА  </a:t>
            </a:r>
            <a:r>
              <a:rPr lang="ru-RU" sz="4000" b="1" dirty="0" smtClean="0">
                <a:solidFill>
                  <a:srgbClr val="FFC000"/>
                </a:solidFill>
              </a:rPr>
              <a:t>К  </a:t>
            </a:r>
            <a:r>
              <a:rPr lang="ru-RU" sz="2800" b="1" dirty="0" smtClean="0">
                <a:solidFill>
                  <a:srgbClr val="FFC000"/>
                </a:solidFill>
              </a:rPr>
              <a:t>ОБОЗНАЧАЕТ СОГЛАСНЫЙ ГЛУХОЙ ЗВУК: </a:t>
            </a:r>
            <a:r>
              <a:rPr lang="ru-RU" sz="2800" b="1" dirty="0" smtClean="0">
                <a:solidFill>
                  <a:srgbClr val="0070C0"/>
                </a:solidFill>
              </a:rPr>
              <a:t>ТВЕРДЫЙ (К)</a:t>
            </a:r>
            <a:r>
              <a:rPr lang="ru-RU" sz="2800" dirty="0" smtClean="0"/>
              <a:t> И </a:t>
            </a:r>
            <a:r>
              <a:rPr lang="ru-RU" sz="2800" b="1" dirty="0" smtClean="0">
                <a:solidFill>
                  <a:srgbClr val="00B050"/>
                </a:solidFill>
              </a:rPr>
              <a:t>МЯГКИЙ (К</a:t>
            </a:r>
            <a:r>
              <a:rPr lang="en-US" sz="2800" b="1" dirty="0" smtClean="0">
                <a:solidFill>
                  <a:srgbClr val="00B050"/>
                </a:solidFill>
              </a:rPr>
              <a:t>’)</a:t>
            </a:r>
            <a:r>
              <a:rPr lang="ru-RU" sz="2800" b="1" dirty="0" smtClean="0">
                <a:solidFill>
                  <a:srgbClr val="00B050"/>
                </a:solidFill>
              </a:rPr>
              <a:t>.</a:t>
            </a:r>
            <a:endParaRPr lang="ru-RU" sz="2800" b="1" dirty="0">
              <a:solidFill>
                <a:srgbClr val="00B05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3755588"/>
            <a:ext cx="1905000" cy="1428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03848" y="3800416"/>
            <a:ext cx="1800200" cy="160231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32240" y="3803636"/>
            <a:ext cx="1409700" cy="142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85128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2000" b="1" i="0" dirty="0" smtClean="0">
                <a:solidFill>
                  <a:srgbClr val="000000"/>
                </a:solidFill>
                <a:effectLst/>
              </a:rPr>
              <a:t>Катя с Ксюшей на качели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i="0" dirty="0" smtClean="0">
                <a:solidFill>
                  <a:srgbClr val="000000"/>
                </a:solidFill>
                <a:effectLst/>
              </a:rPr>
              <a:t>С двух сторон качаться сели: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i="0" dirty="0" smtClean="0">
                <a:solidFill>
                  <a:srgbClr val="000000"/>
                </a:solidFill>
                <a:effectLst/>
              </a:rPr>
              <a:t>Вверх-вниз, вверх-вниз.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i="0" dirty="0" smtClean="0">
                <a:solidFill>
                  <a:srgbClr val="000000"/>
                </a:solidFill>
                <a:effectLst/>
              </a:rPr>
              <a:t>Накачались – разошлись.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i="0" dirty="0" smtClean="0">
                <a:solidFill>
                  <a:srgbClr val="000000"/>
                </a:solidFill>
                <a:effectLst/>
              </a:rPr>
              <a:t>И теперь наверняка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i="0" dirty="0" smtClean="0">
                <a:solidFill>
                  <a:srgbClr val="000000"/>
                </a:solidFill>
                <a:effectLst/>
              </a:rPr>
              <a:t>Будут помнить букву К.</a:t>
            </a:r>
          </a:p>
          <a:p>
            <a:endParaRPr lang="ru-RU" sz="2000" dirty="0">
              <a:solidFill>
                <a:srgbClr val="000000"/>
              </a:solidFill>
              <a:latin typeface="Tahoma"/>
            </a:endParaRPr>
          </a:p>
          <a:p>
            <a:r>
              <a:rPr lang="ru-RU" sz="2000" b="1" dirty="0"/>
              <a:t>Буква «К» читает книжку</a:t>
            </a:r>
            <a:br>
              <a:rPr lang="ru-RU" sz="2000" b="1" dirty="0"/>
            </a:br>
            <a:r>
              <a:rPr lang="ru-RU" sz="2000" b="1" dirty="0"/>
              <a:t>Про котенка и про мышку,</a:t>
            </a:r>
            <a:br>
              <a:rPr lang="ru-RU" sz="2000" b="1" dirty="0"/>
            </a:br>
            <a:r>
              <a:rPr lang="ru-RU" sz="2000" b="1" dirty="0"/>
              <a:t>Про козу и про козлят</a:t>
            </a:r>
            <a:br>
              <a:rPr lang="ru-RU" sz="2000" b="1" dirty="0"/>
            </a:br>
            <a:r>
              <a:rPr lang="ru-RU" sz="2000" b="1" dirty="0"/>
              <a:t>И про всех зверей подряд.</a:t>
            </a:r>
            <a:br>
              <a:rPr lang="ru-RU" sz="2000" b="1" dirty="0"/>
            </a:br>
            <a:endParaRPr lang="ru-RU" sz="2000" b="1" dirty="0"/>
          </a:p>
          <a:p>
            <a:r>
              <a:rPr lang="ru-RU" sz="2000" b="1" dirty="0"/>
              <a:t>Колобок с окна сбежал,</a:t>
            </a:r>
            <a:br>
              <a:rPr lang="ru-RU" sz="2000" b="1" dirty="0"/>
            </a:br>
            <a:r>
              <a:rPr lang="ru-RU" sz="2000" b="1" dirty="0"/>
              <a:t>Букву К с собою взял,</a:t>
            </a:r>
            <a:br>
              <a:rPr lang="ru-RU" sz="2000" b="1" dirty="0"/>
            </a:br>
            <a:r>
              <a:rPr lang="ru-RU" sz="2000" b="1" dirty="0"/>
              <a:t>Колобок, куда бежишь,</a:t>
            </a:r>
            <a:br>
              <a:rPr lang="ru-RU" sz="2000" b="1" dirty="0"/>
            </a:br>
            <a:r>
              <a:rPr lang="ru-RU" sz="2000" b="1" dirty="0"/>
              <a:t>Так к лисе ты угодишь.</a:t>
            </a:r>
          </a:p>
          <a:p>
            <a:endParaRPr lang="ru-RU" sz="20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СТИХОТВОРЕНИЯ ПРО БУКВУ   К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F:\КОЛБО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725144"/>
            <a:ext cx="13811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F:\КАЧЕЛИ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700808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:\КОТЕНОК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079065" y="3178011"/>
            <a:ext cx="149542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F:\КОЗА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193308"/>
            <a:ext cx="1524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809199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1772816"/>
            <a:ext cx="8856983" cy="4824536"/>
          </a:xfrm>
        </p:spPr>
        <p:txBody>
          <a:bodyPr/>
          <a:lstStyle/>
          <a:p>
            <a:r>
              <a:rPr lang="ru-RU" dirty="0"/>
              <a:t> </a:t>
            </a:r>
            <a:br>
              <a:rPr lang="ru-RU" dirty="0"/>
            </a:br>
            <a:r>
              <a:rPr lang="ru-RU" dirty="0"/>
              <a:t>В речке плавает бревно, </a:t>
            </a:r>
            <a:br>
              <a:rPr lang="ru-RU" dirty="0"/>
            </a:br>
            <a:r>
              <a:rPr lang="ru-RU" dirty="0"/>
              <a:t>Очень хочет есть оно. </a:t>
            </a:r>
            <a:br>
              <a:rPr lang="ru-RU" dirty="0"/>
            </a:br>
            <a:r>
              <a:rPr lang="ru-RU" dirty="0"/>
              <a:t>Пасть зубастую открыл </a:t>
            </a:r>
            <a:br>
              <a:rPr lang="ru-RU" dirty="0"/>
            </a:br>
            <a:r>
              <a:rPr lang="ru-RU" dirty="0"/>
              <a:t>Злой зелёный ... </a:t>
            </a:r>
            <a:endParaRPr lang="ru-RU" dirty="0" smtClean="0"/>
          </a:p>
          <a:p>
            <a:r>
              <a:rPr lang="ru-RU" dirty="0"/>
              <a:t/>
            </a:r>
            <a:br>
              <a:rPr lang="ru-RU" dirty="0"/>
            </a:br>
            <a:r>
              <a:rPr lang="ru-RU" dirty="0"/>
              <a:t>Говорит коза, что козы</a:t>
            </a:r>
            <a:br>
              <a:rPr lang="ru-RU" dirty="0"/>
            </a:br>
            <a:r>
              <a:rPr lang="ru-RU" dirty="0"/>
              <a:t>Очень любят нюхать розы.</a:t>
            </a:r>
            <a:br>
              <a:rPr lang="ru-RU" dirty="0"/>
            </a:br>
            <a:r>
              <a:rPr lang="ru-RU" dirty="0"/>
              <a:t>Только почему-то с хрустом</a:t>
            </a:r>
            <a:br>
              <a:rPr lang="ru-RU" dirty="0"/>
            </a:br>
            <a:r>
              <a:rPr lang="ru-RU" dirty="0"/>
              <a:t>Нюхает она</a:t>
            </a:r>
            <a:r>
              <a:rPr lang="ru-RU" dirty="0" smtClean="0"/>
              <a:t>…</a:t>
            </a:r>
            <a:r>
              <a:rPr lang="ru-RU" dirty="0"/>
              <a:t/>
            </a:r>
            <a:br>
              <a:rPr lang="ru-RU" dirty="0"/>
            </a:br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ЗАГАДКИ 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F:\КАРТИНКА К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64088" y="2636912"/>
            <a:ext cx="2304256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69548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4865"/>
            <a:ext cx="7588365" cy="3921298"/>
          </a:xfrm>
        </p:spPr>
        <p:txBody>
          <a:bodyPr>
            <a:normAutofit/>
          </a:bodyPr>
          <a:lstStyle/>
          <a:p>
            <a:r>
              <a:rPr lang="ru-RU" sz="4800" dirty="0" smtClean="0"/>
              <a:t>УГОЩАЙТЕСЬ!</a:t>
            </a:r>
            <a:endParaRPr lang="ru-RU" sz="4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147248" cy="1866536"/>
          </a:xfrm>
        </p:spPr>
        <p:txBody>
          <a:bodyPr>
            <a:norm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РАЗ НА ВСЕ МОИ ЗАГАДКИ ДАЛИ ПРАВИЛЬНЫЙ ОТВЕТ, ТО НАГРАДОЙ В УГОЩЕНЬЕ БУДЕТ ВАМ КУЛЕК КОНФЕТ</a:t>
            </a:r>
            <a:endParaRPr lang="ru-RU" sz="2800" dirty="0">
              <a:solidFill>
                <a:srgbClr val="C00000"/>
              </a:solidFill>
            </a:endParaRPr>
          </a:p>
        </p:txBody>
      </p:sp>
      <p:pic>
        <p:nvPicPr>
          <p:cNvPr id="3075" name="Picture 3" descr="F:\КОНФЕТЫ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909795"/>
            <a:ext cx="3024336" cy="2463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F:\КОНФ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909794"/>
            <a:ext cx="2088232" cy="22473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278142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126</TotalTime>
  <Words>62</Words>
  <Application>Microsoft Office PowerPoint</Application>
  <PresentationFormat>Экран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Волна</vt:lpstr>
      <vt:lpstr>Проект  «Весёлая азбука. Буква К» ученицы 1 класса «А» ГБОУ СОШ № 49 Кривомазовой Ксении.</vt:lpstr>
      <vt:lpstr>БУКВА  К  -  12 БУКВА РУСКОГО АЛФАВИТА. БУКВА  К  ОБОЗНАЧАЕТ СОГЛАСНЫЙ ГЛУХОЙ ЗВУК: ТВЕРДЫЙ (К) И МЯГКИЙ (К’).</vt:lpstr>
      <vt:lpstr>СТИХОТВОРЕНИЯ ПРО БУКВУ   К</vt:lpstr>
      <vt:lpstr>ЗАГАДКИ </vt:lpstr>
      <vt:lpstr>РАЗ НА ВСЕ МОИ ЗАГАДКИ ДАЛИ ПРАВИЛЬНЫЙ ОТВЕТ, ТО НАГРАДОЙ В УГОЩЕНЬЕ БУДЕТ ВАМ КУЛЕК КОНФЕТ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Admin</cp:lastModifiedBy>
  <cp:revision>10</cp:revision>
  <dcterms:created xsi:type="dcterms:W3CDTF">2013-09-22T12:23:08Z</dcterms:created>
  <dcterms:modified xsi:type="dcterms:W3CDTF">2013-09-22T17:05:27Z</dcterms:modified>
</cp:coreProperties>
</file>