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0" r:id="rId6"/>
    <p:sldId id="268" r:id="rId7"/>
    <p:sldId id="274" r:id="rId8"/>
    <p:sldId id="264" r:id="rId9"/>
    <p:sldId id="270" r:id="rId10"/>
    <p:sldId id="271" r:id="rId11"/>
    <p:sldId id="273" r:id="rId12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871"/>
    <a:srgbClr val="5189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ru-RU" b="1" i="1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  <a:cs typeface="Arial" pitchFamily="34" charset="0"/>
              </a:rPr>
              <a:t>Игра – ведущий вид деятельности  детей дошкольного возраста</a:t>
            </a:r>
            <a:endParaRPr lang="ru-RU" b="1" i="1" cap="sm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21088"/>
            <a:ext cx="3528392" cy="2376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Выполнила воспитатель Лента С.Н.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ГБДОУ № 35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Санкт – Петербурга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2014 г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324" r="-1538" b="14058"/>
          <a:stretch>
            <a:fillRect/>
          </a:stretch>
        </p:blipFill>
        <p:spPr bwMode="auto">
          <a:xfrm>
            <a:off x="179512" y="3933056"/>
            <a:ext cx="5159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44824"/>
            <a:ext cx="845820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 Smbd Caption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76872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endParaRPr lang="ru-RU" i="1" dirty="0" smtClean="0"/>
          </a:p>
          <a:p>
            <a:pPr indent="355600" algn="just"/>
            <a:r>
              <a:rPr lang="ru-RU" i="1" dirty="0" smtClean="0"/>
              <a:t>1)Игровая</a:t>
            </a:r>
          </a:p>
          <a:p>
            <a:pPr indent="355600" algn="just"/>
            <a:r>
              <a:rPr lang="ru-RU" i="1" dirty="0" smtClean="0"/>
              <a:t>2)Коммуникативная </a:t>
            </a:r>
          </a:p>
          <a:p>
            <a:pPr indent="355600" algn="just"/>
            <a:r>
              <a:rPr lang="ru-RU" i="1" dirty="0" smtClean="0"/>
              <a:t>3)Личностно-ориентированная</a:t>
            </a:r>
          </a:p>
          <a:p>
            <a:pPr indent="355600" algn="just"/>
            <a:r>
              <a:rPr lang="ru-RU" i="1" dirty="0" smtClean="0"/>
              <a:t>4) </a:t>
            </a:r>
            <a:r>
              <a:rPr lang="ru-RU" i="1" dirty="0" err="1" smtClean="0"/>
              <a:t>Здоровьесберегающая</a:t>
            </a:r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988840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 smtClean="0">
                <a:solidFill>
                  <a:srgbClr val="7030A0"/>
                </a:solidFill>
              </a:rPr>
              <a:t>Технологии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Игры - забавы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Содержимое 3" descr="H:\Лето детсад-13\IMG_26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452" y="2500306"/>
            <a:ext cx="418913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+mn-lt"/>
              </a:rPr>
              <a:t>Значение игры</a:t>
            </a: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Через игру и в игре постепенно готовится сознание ребенка к предстоящим изменениям условий жизни, отношений со сверстниками и с взрослыми, формируются качества личности, необходимые будущему школьнику.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игре формируются такие качества, как самостоятельность, инициативность, организованность, развиваются творческие способности, умение работать коллективно.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это </a:t>
            </a:r>
            <a:r>
              <a:rPr lang="ru-RU" dirty="0" err="1" smtClean="0">
                <a:solidFill>
                  <a:srgbClr val="002060"/>
                </a:solidFill>
              </a:rPr>
              <a:t>пеозволяет</a:t>
            </a:r>
            <a:r>
              <a:rPr lang="ru-RU" dirty="0" smtClean="0">
                <a:solidFill>
                  <a:srgbClr val="002060"/>
                </a:solidFill>
              </a:rPr>
              <a:t> качественно подготовить ребёнка к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cap="small" dirty="0" smtClean="0">
                <a:solidFill>
                  <a:schemeClr val="tx2">
                    <a:lumMod val="50000"/>
                  </a:schemeClr>
                </a:solidFill>
              </a:rPr>
              <a:t>Роль игры в жизни ребёнка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363272" cy="5688632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rgbClr val="C00000"/>
                </a:solidFill>
              </a:rPr>
              <a:t> Игра – это огромное светлое окно, через которое в духовный мир ребенка вливается живительный поток представлений, понятий.       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C00000"/>
                </a:solidFill>
              </a:rPr>
              <a:t> В.А. Сухомлинский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Основной вид деятельности детей дошкольного возраста - игра, в процессе которой развиваются духовные и физические силы ребенка; его внимание, память , воображение, дисциплинированность, ловкость. Кроме того, игра - это своеобразный, свойственный дошкольному возрасту способ усвоения общественного опыта. В игре формируются все стороны личности ребенка, происходят значительные изменения в его психике, подготавливающие переход к новой, более высокой стадии развития. Этим объясняются огромные воспитательные возможности игры, которую психологи считают ведущей деятельностью дошкольника.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5016"/>
          </a:xfrm>
        </p:spPr>
        <p:txBody>
          <a:bodyPr>
            <a:noAutofit/>
          </a:bodyPr>
          <a:lstStyle/>
          <a:p>
            <a:pPr algn="ctr"/>
            <a:r>
              <a:rPr lang="ru-RU" sz="4800" b="1" cap="small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Виды игры</a:t>
            </a:r>
            <a:endParaRPr lang="ru-RU" sz="4800" b="1" cap="small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2224"/>
            <a:ext cx="8229600" cy="5305776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Дидактические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на развитие внимания, логического мышления, памяти, зрения, слуха, различения формы, величины, ориентации в пространстве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Сюжетно–ролевые</a:t>
            </a:r>
            <a:r>
              <a:rPr lang="ru-RU" dirty="0" smtClean="0"/>
              <a:t>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Театрализованные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2060"/>
                </a:solidFill>
              </a:rPr>
              <a:t>игры – инсценировки, игры имитационного характера с использованием пения и танцевально-ритмичных движений, игры-драматизации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Режиссёрские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Строительные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Народные, хороводные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игры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Игры с песком, игры-исследования и игры эксперименты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Подвижные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Спортивные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Игры- забавы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Самостоятельная игровая деятельность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175282" cy="880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cap="small" dirty="0" smtClean="0">
                <a:solidFill>
                  <a:srgbClr val="7030A0"/>
                </a:solidFill>
                <a:ea typeface="+mj-ea"/>
                <a:cs typeface="+mj-cs"/>
              </a:rPr>
              <a:t>Сюжетно – ролевые игры</a:t>
            </a:r>
            <a:endParaRPr lang="ru-RU" sz="4000" b="1" cap="small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8024" y="642918"/>
            <a:ext cx="4032448" cy="55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:\Лето детсад-13\Новая папка (2)\IMG_28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фото старшая группа\138___12\IMG_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Строительные игры</a:t>
            </a:r>
            <a:endParaRPr lang="ru-RU" cap="small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H:\Лето детсад-13\IMG_36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857652" cy="25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1365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1365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5"/>
            <a:ext cx="34598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24177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Театрализованные, режиссёрские игры</a:t>
            </a:r>
          </a:p>
        </p:txBody>
      </p:sp>
      <p:pic>
        <p:nvPicPr>
          <p:cNvPr id="10" name="Содержимое 9" descr="D:\Мои фотографии\138___12\IMG_34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Клуб ЗР\DSC03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76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Подвижные игры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3429024" cy="256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3503566" cy="26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00240"/>
            <a:ext cx="3429024" cy="25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47860" cy="1308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Спортивные игры - соревнования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332656"/>
            <a:ext cx="3600400" cy="16561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D:\Мои фотографии\139___01\IMG_36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371477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071834" cy="23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643050"/>
            <a:ext cx="30510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3000396" cy="257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Самостоятельная игровая деятельность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2717851" cy="203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857520" cy="214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2998398" cy="16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09120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2">
      <a:dk1>
        <a:sysClr val="windowText" lastClr="000000"/>
      </a:dk1>
      <a:lt1>
        <a:sysClr val="window" lastClr="FFFFFF"/>
      </a:lt1>
      <a:dk2>
        <a:srgbClr val="DDA3DC"/>
      </a:dk2>
      <a:lt2>
        <a:srgbClr val="EBDDC3"/>
      </a:lt2>
      <a:accent1>
        <a:srgbClr val="94B6D2"/>
      </a:accent1>
      <a:accent2>
        <a:srgbClr val="568278"/>
      </a:accent2>
      <a:accent3>
        <a:srgbClr val="A5AB81"/>
      </a:accent3>
      <a:accent4>
        <a:srgbClr val="D8B25C"/>
      </a:accent4>
      <a:accent5>
        <a:srgbClr val="47CFFF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405</TotalTime>
  <Words>204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Игра – ведущий вид деятельности  детей дошкольного возраста</vt:lpstr>
      <vt:lpstr>Роль игры в жизни ребёнка</vt:lpstr>
      <vt:lpstr>Виды игры</vt:lpstr>
      <vt:lpstr>Слайд 4</vt:lpstr>
      <vt:lpstr>Строительные игры</vt:lpstr>
      <vt:lpstr>Театрализованные, режиссёрские игры</vt:lpstr>
      <vt:lpstr>Подвижные игры</vt:lpstr>
      <vt:lpstr>Спортивные игры - соревнования</vt:lpstr>
      <vt:lpstr>Самостоятельная игровая деятельность</vt:lpstr>
      <vt:lpstr>Игры - забавы</vt:lpstr>
      <vt:lpstr>Значение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66</cp:revision>
  <dcterms:modified xsi:type="dcterms:W3CDTF">2014-02-23T12:40:46Z</dcterms:modified>
</cp:coreProperties>
</file>