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8" r:id="rId4"/>
    <p:sldId id="262" r:id="rId5"/>
    <p:sldId id="257" r:id="rId6"/>
    <p:sldId id="263" r:id="rId7"/>
    <p:sldId id="259" r:id="rId8"/>
    <p:sldId id="264" r:id="rId9"/>
    <p:sldId id="260" r:id="rId10"/>
    <p:sldId id="265" r:id="rId11"/>
    <p:sldId id="261" r:id="rId12"/>
    <p:sldId id="266" r:id="rId13"/>
    <p:sldId id="267" r:id="rId14"/>
    <p:sldId id="270" r:id="rId15"/>
    <p:sldId id="268" r:id="rId16"/>
    <p:sldId id="271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5" autoAdjust="0"/>
    <p:restoredTop sz="94737" autoAdjust="0"/>
  </p:normalViewPr>
  <p:slideViewPr>
    <p:cSldViewPr>
      <p:cViewPr varScale="1">
        <p:scale>
          <a:sx n="70" d="100"/>
          <a:sy n="70" d="100"/>
        </p:scale>
        <p:origin x="-13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28604"/>
            <a:ext cx="8043890" cy="5697559"/>
          </a:xfrm>
          <a:solidFill>
            <a:schemeClr val="accent1"/>
          </a:solidFill>
        </p:spPr>
        <p:txBody>
          <a:bodyPr/>
          <a:lstStyle/>
          <a:p>
            <a:pPr algn="ctr">
              <a:buNone/>
            </a:pPr>
            <a:endParaRPr lang="ru-RU" sz="4800" b="1" dirty="0" smtClean="0"/>
          </a:p>
          <a:p>
            <a:pPr algn="ctr">
              <a:buNone/>
            </a:pPr>
            <a:r>
              <a:rPr lang="ru-RU" sz="4800" b="1" dirty="0" smtClean="0"/>
              <a:t>«Интегрированный </a:t>
            </a:r>
            <a:r>
              <a:rPr lang="ru-RU" sz="4800" b="1" dirty="0" smtClean="0"/>
              <a:t>подход к образовательному процессу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 smtClean="0"/>
              <a:t>в ДОУ"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71472" y="0"/>
            <a:ext cx="8286808" cy="114492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Интеграция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-(лат.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integer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)-Восстановление, восполнение, объединение частей в целое, причём, не механическое ,а взаимопроникновение, взаимодействие.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Интегрированное занятие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-это занятие на котором соединяют знания из разных образовательных областей на равноправной основе, дополняя друг друга, при этом решается несколько задач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14348" y="285729"/>
            <a:ext cx="8143932" cy="1064906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Сущностью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интегрированного подхода является соединение знаний из разных областей на равноправной основе, дополняя друг друга. При этом на занятии педагоги имеют возможность решать несколько задач из различных областей развития, а дети осваивают содержание различных разделов программы параллельно, что позволяет сэкономить время для организации игровой и самостоятельной деятельности.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42910" y="428604"/>
            <a:ext cx="8143932" cy="1083373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методы и приёмы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-сравнительный анализ, сопоставление, поиск, эвристическая деятельность;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-проблемные вопросы, стимулирующие проявление своего рода совместных с  педагогом «открытий», помогающих ребенку найти ответ.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-разнообразные речевые дидактические игры для знакомства с культурно-речевыми эталонами, активизации словаря, расширения представления о многообразии граней родного языка, воспитания чувства уверенности в своих силах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28596" y="357166"/>
            <a:ext cx="8429684" cy="978729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Структура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интегрированных занятий отличается от структуры обычных, и к ней предъявляются следующие требования: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-чёткость, компактность, сжатость учебного материала;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-продуманность и логическая взаимосвязь изучаемого материала разделов программы  на каждом занятии;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-взаимообусловленность, взаимосвязанность материала интегрируемых предметов на каждом этапе занятия;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-большая информативная емкость образовательного материала, используемого на  занятии;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-систематичность и доступность изложения материала;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-необходимость соблюдения временных рамок занятия.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0"/>
            <a:ext cx="73152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dou27.caduk.ru/images/sxema.png"/>
          <p:cNvPicPr/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10" y="500043"/>
            <a:ext cx="7500989" cy="58579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214554"/>
            <a:ext cx="7772400" cy="147002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00042"/>
            <a:ext cx="7715304" cy="5857916"/>
          </a:xfrm>
        </p:spPr>
        <p:txBody>
          <a:bodyPr/>
          <a:lstStyle/>
          <a:p>
            <a:endParaRPr lang="ru-RU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57166"/>
            <a:ext cx="8429684" cy="10095071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ru-RU" sz="4400" dirty="0" smtClean="0"/>
              <a:t>Дошкольный возраст многими психологами характеризуется как несущий в себе большие нереализованные возможности в познании окружающего мира. Раскрыть их помогает образовательная деятельность. </a:t>
            </a:r>
            <a:endParaRPr lang="en-US" sz="4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001056" cy="91101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4000" dirty="0" smtClean="0"/>
              <a:t> До сегодняшнего дня в ДОУ существовала тенденция увеличения количества занятий в режиме дня, включения в них не всегда полезного и необходимого воспитаннику </a:t>
            </a:r>
            <a:r>
              <a:rPr lang="ru-RU" sz="4000" dirty="0" smtClean="0"/>
              <a:t>содержания</a:t>
            </a:r>
            <a:endParaRPr lang="en-US" sz="4000" dirty="0" smtClean="0"/>
          </a:p>
          <a:p>
            <a:endParaRPr lang="en-US" sz="4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\садик\SDC12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72800" y="-8229600"/>
            <a:ext cx="6839712" cy="5129784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703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72560" cy="1009507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  </a:t>
            </a:r>
            <a:r>
              <a:rPr lang="ru-RU" sz="4400" dirty="0" smtClean="0"/>
              <a:t>Всё это привело нас к активному поиску </a:t>
            </a:r>
            <a:r>
              <a:rPr lang="ru-RU" sz="4400" dirty="0" err="1" smtClean="0"/>
              <a:t>межпредметных</a:t>
            </a:r>
            <a:r>
              <a:rPr lang="ru-RU" sz="4400" dirty="0" smtClean="0"/>
              <a:t> связей, использованию их в дифференцированном обучении и воспитании. Перед нами встал вопрос об использовании </a:t>
            </a:r>
            <a:r>
              <a:rPr lang="ru-RU" sz="4400" b="1" i="1" u="sng" dirty="0" smtClean="0"/>
              <a:t>интегрированного </a:t>
            </a:r>
            <a:r>
              <a:rPr lang="ru-RU" sz="4400" b="1" i="1" u="sng" dirty="0" smtClean="0"/>
              <a:t>подхода</a:t>
            </a:r>
            <a:endParaRPr lang="en-US" b="1" i="1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57158" y="500042"/>
            <a:ext cx="8572528" cy="91101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Одна из форм осуществления данного подхода, позволяющего сэкономить детям время для общения, прогулок, самостоятельного творчества и игровой деятельности, -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интегрированные занятия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139</Words>
  <PresentationFormat>Экран (4:3)</PresentationFormat>
  <Paragraphs>204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"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ghgygyfgfg </dc:title>
  <cp:lastModifiedBy>User</cp:lastModifiedBy>
  <cp:revision>10</cp:revision>
  <dcterms:modified xsi:type="dcterms:W3CDTF">2011-12-14T17:03:20Z</dcterms:modified>
</cp:coreProperties>
</file>