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62" r:id="rId3"/>
    <p:sldId id="263" r:id="rId4"/>
    <p:sldId id="257" r:id="rId5"/>
    <p:sldId id="264" r:id="rId6"/>
    <p:sldId id="265" r:id="rId7"/>
    <p:sldId id="258" r:id="rId8"/>
    <p:sldId id="260" r:id="rId9"/>
    <p:sldId id="266" r:id="rId10"/>
    <p:sldId id="267" r:id="rId11"/>
    <p:sldId id="268" r:id="rId12"/>
    <p:sldId id="269" r:id="rId13"/>
    <p:sldId id="261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2588" autoAdjust="0"/>
  </p:normalViewPr>
  <p:slideViewPr>
    <p:cSldViewPr>
      <p:cViewPr varScale="1">
        <p:scale>
          <a:sx n="101" d="100"/>
          <a:sy n="101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21B17-7C2D-4189-B3DD-EAFA375FE229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3EFF7-4800-4870-89C4-64B1F1435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3EFF7-4800-4870-89C4-64B1F1435D8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3EFF7-4800-4870-89C4-64B1F1435D8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E01B-3BAB-40F0-8E9A-E14DF9369693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DD8B-3944-4846-942C-40F6C5F99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E01B-3BAB-40F0-8E9A-E14DF9369693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DD8B-3944-4846-942C-40F6C5F99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E01B-3BAB-40F0-8E9A-E14DF9369693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DD8B-3944-4846-942C-40F6C5F99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E01B-3BAB-40F0-8E9A-E14DF9369693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DD8B-3944-4846-942C-40F6C5F99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E01B-3BAB-40F0-8E9A-E14DF9369693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DD8B-3944-4846-942C-40F6C5F99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E01B-3BAB-40F0-8E9A-E14DF9369693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DD8B-3944-4846-942C-40F6C5F99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E01B-3BAB-40F0-8E9A-E14DF9369693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DD8B-3944-4846-942C-40F6C5F99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E01B-3BAB-40F0-8E9A-E14DF9369693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DD8B-3944-4846-942C-40F6C5F99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E01B-3BAB-40F0-8E9A-E14DF9369693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DD8B-3944-4846-942C-40F6C5F99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E01B-3BAB-40F0-8E9A-E14DF9369693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DD8B-3944-4846-942C-40F6C5F99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0E01B-3BAB-40F0-8E9A-E14DF9369693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5DD8B-3944-4846-942C-40F6C5F99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0E01B-3BAB-40F0-8E9A-E14DF9369693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5DD8B-3944-4846-942C-40F6C5F99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img-fotki.yandex.ru/get/4610/56001699.36b/0_7c6f3_d1646c12_X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image.borisoglebsk.net/images/62kdb1gaws3xudibup3c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gif"/><Relationship Id="rId7" Type="http://schemas.openxmlformats.org/officeDocument/2006/relationships/hyperlink" Target="http://mizgir.com.ua/wp-content/uploads/post_images/metalobruht.jpg" TargetMode="External"/><Relationship Id="rId2" Type="http://schemas.openxmlformats.org/officeDocument/2006/relationships/hyperlink" Target="http://www.znaika.com.ua/images/free/6_14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kuking.net/pictures/section/4/4_1363.jpg" TargetMode="Externa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art-saloon.ru/big/item_385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www.krasfun.ru/images/2011/3/39366_1300859093_1006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img0.liveinternet.ru/images/attach/c/2/69/301/69301873_petushokizayac.jpg" TargetMode="External"/><Relationship Id="rId7" Type="http://schemas.openxmlformats.org/officeDocument/2006/relationships/hyperlink" Target="http://puzkarapuz.org/uploads/posts/2008-12/1228559176_teremok-um_sk_large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hyperlink" Target="http://www.russouvenir.de/KUNST/maerchen/bilder/kolobok7.gif" TargetMode="Externa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img-fotki.yandex.ru/get/6100/39663434.cb/0_6ea63_9647289f_L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-fotki.yandex.ru/get/3200/yuriy998707.a/0_24dcf_dbef2484_L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lan-design.ru/plant/salix/purpureanana/2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gallery.imagemaster.ru/data/media/4/IMG_02479_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://img-fotki.yandex.ru/get/3200/yuriy998707.a/0_24dcf_dbef2484_L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igart.ru/uploads/posts/2009-04/1239981330_1239884167_shutterstock_21955486.jpg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hyperlink" Target="http://bm.img.com.ua/img/prikol/images/large/2/8/236782_545366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jili-bili.ru/files/A-BA-BA-GA-LA-MA-GA/big/AZBUKA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2763739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Звуки </a:t>
            </a:r>
            <a:r>
              <a:rPr lang="en-US" sz="7200" b="1" i="1" dirty="0" smtClean="0">
                <a:solidFill>
                  <a:srgbClr val="FF0000"/>
                </a:solidFill>
              </a:rPr>
              <a:t>[</a:t>
            </a:r>
            <a:r>
              <a:rPr lang="ru-RU" sz="7200" b="1" i="1" dirty="0" err="1" smtClean="0">
                <a:solidFill>
                  <a:srgbClr val="FF0000"/>
                </a:solidFill>
              </a:rPr>
              <a:t>з</a:t>
            </a:r>
            <a:r>
              <a:rPr lang="en-US" sz="7200" b="1" i="1" dirty="0" smtClean="0">
                <a:solidFill>
                  <a:srgbClr val="FF0000"/>
                </a:solidFill>
              </a:rPr>
              <a:t>] </a:t>
            </a:r>
            <a:r>
              <a:rPr lang="ru-RU" sz="7200" b="1" i="1" dirty="0" smtClean="0">
                <a:solidFill>
                  <a:srgbClr val="FF0000"/>
                </a:solidFill>
              </a:rPr>
              <a:t>,</a:t>
            </a:r>
            <a:r>
              <a:rPr lang="en-US" sz="7200" b="1" i="1" dirty="0" smtClean="0">
                <a:solidFill>
                  <a:srgbClr val="FF0000"/>
                </a:solidFill>
              </a:rPr>
              <a:t> [</a:t>
            </a:r>
            <a:r>
              <a:rPr lang="ru-RU" sz="7200" b="1" i="1" dirty="0" err="1" smtClean="0">
                <a:solidFill>
                  <a:srgbClr val="FF0000"/>
                </a:solidFill>
              </a:rPr>
              <a:t>з</a:t>
            </a:r>
            <a:r>
              <a:rPr lang="ru-RU" sz="7200" b="1" i="1" dirty="0" smtClean="0">
                <a:solidFill>
                  <a:srgbClr val="FF0000"/>
                </a:solidFill>
              </a:rPr>
              <a:t>'</a:t>
            </a:r>
            <a:r>
              <a:rPr lang="en-US" sz="7200" b="1" i="1" dirty="0" smtClean="0">
                <a:solidFill>
                  <a:srgbClr val="FF0000"/>
                </a:solidFill>
              </a:rPr>
              <a:t>]</a:t>
            </a:r>
            <a:r>
              <a:rPr lang="ru-RU" sz="7200" b="1" i="1" dirty="0" smtClean="0">
                <a:solidFill>
                  <a:srgbClr val="FF0000"/>
                </a:solidFill>
              </a:rPr>
              <a:t>, буквы З, </a:t>
            </a:r>
            <a:r>
              <a:rPr lang="ru-RU" sz="7200" b="1" i="1" dirty="0" err="1" smtClean="0">
                <a:solidFill>
                  <a:srgbClr val="FF0000"/>
                </a:solidFill>
              </a:rPr>
              <a:t>з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4293096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             Презентация к уроку обучения грамоте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3888" y="494116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Мамасуева</a:t>
            </a:r>
            <a:r>
              <a:rPr lang="ru-RU" dirty="0" smtClean="0"/>
              <a:t> Нина Ивановна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ГБОУ школа № 102 Санкт-Петербурга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-fotki.yandex.ru/get/4610/56001699.36b/0_7c6f3_d1646c12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0728"/>
            <a:ext cx="3168352" cy="43204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260648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На  что похожа буква «З»?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5301208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 эту букву посмотри:</a:t>
            </a:r>
          </a:p>
          <a:p>
            <a:r>
              <a:rPr lang="ru-RU" sz="2800" dirty="0" smtClean="0"/>
              <a:t>Она совсем как цифра три.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4869160"/>
            <a:ext cx="3456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 белому полю</a:t>
            </a:r>
          </a:p>
          <a:p>
            <a:r>
              <a:rPr lang="ru-RU" sz="2800" dirty="0" smtClean="0"/>
              <a:t>В туман и в снега</a:t>
            </a:r>
          </a:p>
          <a:p>
            <a:r>
              <a:rPr lang="ru-RU" sz="2800" dirty="0" smtClean="0"/>
              <a:t>Бредут потихоньку</a:t>
            </a:r>
          </a:p>
          <a:p>
            <a:r>
              <a:rPr lang="ru-RU" sz="2800" dirty="0" smtClean="0"/>
              <a:t>Бараньи рога...</a:t>
            </a:r>
            <a:endParaRPr lang="ru-RU" sz="2800" dirty="0"/>
          </a:p>
        </p:txBody>
      </p:sp>
      <p:pic>
        <p:nvPicPr>
          <p:cNvPr id="24580" name="Picture 4" descr="http://image.borisoglebsk.net/images/62kdb1gaws3xudibup3c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268760"/>
            <a:ext cx="3619500" cy="351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539552" y="404664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 – не просто завитушка.</a:t>
            </a:r>
          </a:p>
          <a:p>
            <a:r>
              <a:rPr lang="ru-RU" sz="2800" dirty="0" smtClean="0"/>
              <a:t>З – пружинка, крендель, стружка.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292080" y="332656"/>
            <a:ext cx="3528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Извиваюсь, словно змейка,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Срисовать меня сумей-ка!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6626" name="Picture 2" descr="http://www.znaika.com.ua/images/free/6_14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348880"/>
            <a:ext cx="2304256" cy="3731589"/>
          </a:xfrm>
          <a:prstGeom prst="rect">
            <a:avLst/>
          </a:prstGeom>
          <a:noFill/>
        </p:spPr>
      </p:pic>
      <p:pic>
        <p:nvPicPr>
          <p:cNvPr id="26628" name="Picture 4" descr="http://www.euro-detal.ru/published/publicdata/DETAL/attachments/SC/products_pictures/16/9/997672_997-672_Coil-Spring_th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105085">
            <a:off x="321984" y="2441944"/>
            <a:ext cx="1950325" cy="936156"/>
          </a:xfrm>
          <a:prstGeom prst="rect">
            <a:avLst/>
          </a:prstGeom>
          <a:noFill/>
        </p:spPr>
      </p:pic>
      <p:pic>
        <p:nvPicPr>
          <p:cNvPr id="26630" name="Picture 6" descr="http://kuking.net/pictures/section/4/4_136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1755702"/>
            <a:ext cx="2880320" cy="2160240"/>
          </a:xfrm>
          <a:prstGeom prst="rect">
            <a:avLst/>
          </a:prstGeom>
          <a:noFill/>
        </p:spPr>
      </p:pic>
      <p:pic>
        <p:nvPicPr>
          <p:cNvPr id="26632" name="Picture 8" descr="http://mizgir.com.ua/wp-content/uploads/post_images/metalobruht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4365104"/>
            <a:ext cx="2880320" cy="2156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301209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Заманите эту птицу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К нам на книжную страницу.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7650" name="Picture 2" descr="http://www.art-saloon.ru/big/item_385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76872"/>
            <a:ext cx="4128938" cy="3384376"/>
          </a:xfrm>
          <a:prstGeom prst="rect">
            <a:avLst/>
          </a:prstGeom>
          <a:noFill/>
        </p:spPr>
      </p:pic>
      <p:pic>
        <p:nvPicPr>
          <p:cNvPr id="27652" name="Picture 4" descr="http://www.krasfun.ru/images/2011/3/39366_1300859093_100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764704"/>
            <a:ext cx="3740332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Подбираем однокоренные слова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4400" dirty="0"/>
              <a:t>з</a:t>
            </a:r>
            <a:r>
              <a:rPr lang="ru-RU" sz="4400" dirty="0" smtClean="0"/>
              <a:t>има</a:t>
            </a:r>
          </a:p>
          <a:p>
            <a:r>
              <a:rPr lang="ru-RU" sz="4400" dirty="0"/>
              <a:t>з</a:t>
            </a:r>
            <a:r>
              <a:rPr lang="ru-RU" sz="4400" dirty="0" smtClean="0"/>
              <a:t>имний (…)</a:t>
            </a:r>
          </a:p>
          <a:p>
            <a:r>
              <a:rPr lang="ru-RU" sz="4400" dirty="0" smtClean="0"/>
              <a:t>зимовал</a:t>
            </a:r>
            <a:endParaRPr lang="ru-RU" sz="4400" dirty="0"/>
          </a:p>
        </p:txBody>
      </p:sp>
      <p:pic>
        <p:nvPicPr>
          <p:cNvPr id="4106" name="Picture 10" descr="D:\Documents and Settings\Admin\Local Settings\Temporary Internet Files\Content.IE5\60OUR2EN\MP900425317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6312" y="1628801"/>
            <a:ext cx="4698480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9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В каких русских народных сказках встречается заяц?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28674" name="Picture 2" descr="http://img0.liveinternet.ru/images/attach/c/2/69/301/69301873_petushokizayac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149080"/>
            <a:ext cx="3096344" cy="2283045"/>
          </a:xfrm>
          <a:prstGeom prst="rect">
            <a:avLst/>
          </a:prstGeom>
          <a:noFill/>
        </p:spPr>
      </p:pic>
      <p:pic>
        <p:nvPicPr>
          <p:cNvPr id="28676" name="Picture 4" descr="http://www.russouvenir.de/KUNST/maerchen/bilder/kolobok7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1988840"/>
            <a:ext cx="2857500" cy="1905000"/>
          </a:xfrm>
          <a:prstGeom prst="rect">
            <a:avLst/>
          </a:prstGeom>
          <a:noFill/>
        </p:spPr>
      </p:pic>
      <p:pic>
        <p:nvPicPr>
          <p:cNvPr id="28680" name="Picture 8" descr="http://puzkarapuz.org/uploads/posts/2008-12/1228559176_teremok-um_sk_larg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47699" y="1880137"/>
            <a:ext cx="3496709" cy="4454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83568" y="792541"/>
            <a:ext cx="712879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ФИЗКУЛЬТМИНУТКА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Заинька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Раз, два, три, четыре, пять,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Начал заинька скакать.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Прыгать заинька горазд,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подпрыгнул десять раз.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1747" name="Picture 3" descr="http://img-fotki.yandex.ru/get/6100/39663434.cb/0_6ea63_9647289f_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8611" y="908720"/>
            <a:ext cx="2581847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76672"/>
            <a:ext cx="864096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i="1" dirty="0" smtClean="0"/>
              <a:t>Что мы сегодня изучали на уроке?</a:t>
            </a:r>
            <a:endParaRPr lang="ru-RU" sz="4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844824"/>
            <a:ext cx="8568952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/>
              <a:t>Чему научились?</a:t>
            </a:r>
            <a:endParaRPr lang="ru-RU" sz="4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3140968"/>
            <a:ext cx="8496944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/>
              <a:t>Что нового и интересного узнали?</a:t>
            </a:r>
            <a:endParaRPr lang="ru-RU" sz="4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4869160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</a:rPr>
              <a:t>Молодцы!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71613"/>
            <a:ext cx="705678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Идет коза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Растет лоза,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Густой листвой одета.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Глядит коза во все глаза: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- Не для меня ли это?</a:t>
            </a:r>
            <a:endParaRPr lang="ru-RU" sz="28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Спешит коза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трещит лоза,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Козе и горя мало.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Закрыв глаза, грызет коза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Всю красоту сжевала.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Когда, малыш, ты в сад бежишь,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Обрызганный росою,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Не  рви цветов, не гни кустов,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Не надо быть козою.  (П.Воронько)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386" name="Picture 2" descr="http://img-fotki.yandex.ru/get/3200/yuriy998707.a/0_24dcf_dbef2484_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48680"/>
            <a:ext cx="28765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5701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 лоза </a:t>
            </a:r>
            <a:r>
              <a:rPr lang="ru-RU" dirty="0" smtClean="0"/>
              <a:t>– кустарник ивовый</a:t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</a:rPr>
              <a:t>лоза </a:t>
            </a:r>
            <a:r>
              <a:rPr lang="ru-RU" dirty="0" smtClean="0"/>
              <a:t>– гибкий стебель кустарника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9466" name="Picture 10" descr="http://www.alan-design.ru/plant/salix/purpureanana/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628800"/>
            <a:ext cx="4320480" cy="4560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коза                          Зина</a:t>
            </a:r>
            <a:endParaRPr lang="ru-RU" dirty="0"/>
          </a:p>
        </p:txBody>
      </p:sp>
      <p:pic>
        <p:nvPicPr>
          <p:cNvPr id="5124" name="Picture 4" descr="http://gallery.imagemaster.ru/data/media/4/IMG_02479_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32340"/>
            <a:ext cx="3240360" cy="4872722"/>
          </a:xfrm>
          <a:prstGeom prst="rect">
            <a:avLst/>
          </a:prstGeom>
          <a:noFill/>
        </p:spPr>
      </p:pic>
      <p:pic>
        <p:nvPicPr>
          <p:cNvPr id="14338" name="Picture 2" descr="http://img-fotki.yandex.ru/get/3200/yuriy998707.a/0_24dcf_dbef2484_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362956"/>
            <a:ext cx="3672408" cy="4864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физкультминутка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482" name="Picture 2" descr="D:\Documents and Settings\Admin\Рабочий стол\021_w508_h477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08104" y="2204864"/>
            <a:ext cx="3445446" cy="3240360"/>
          </a:xfrm>
          <a:prstGeom prst="rect">
            <a:avLst/>
          </a:prstGeom>
          <a:noFill/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51520" y="1527174"/>
            <a:ext cx="5544616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Солнце глянуло в кроватку,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Раз, два, три, четыре, пять.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Все мы делаем зарядку,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Надо нам присесть и встать.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Руки вытянуть пошире,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Раз, два, три, четыре, пять.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Наклониться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три, четыре.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И на месте поскакать.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На носок, потом на пятку.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Назовите предметы, изображенные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на картинках.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i="1" dirty="0" smtClean="0"/>
              <a:t>Где мы слышим звуки </a:t>
            </a:r>
            <a:r>
              <a:rPr lang="en-US" sz="7200" i="1" dirty="0" smtClean="0"/>
              <a:t>[ </a:t>
            </a:r>
            <a:r>
              <a:rPr lang="ru-RU" sz="7200" i="1" dirty="0" err="1" smtClean="0"/>
              <a:t>з</a:t>
            </a:r>
            <a:r>
              <a:rPr lang="en-US" sz="7200" i="1" dirty="0" smtClean="0"/>
              <a:t> ], [ </a:t>
            </a:r>
            <a:r>
              <a:rPr lang="ru-RU" sz="7200" i="1" dirty="0" err="1" smtClean="0"/>
              <a:t>з</a:t>
            </a:r>
            <a:r>
              <a:rPr lang="ru-RU" sz="7200" i="1" dirty="0" smtClean="0"/>
              <a:t>'</a:t>
            </a:r>
            <a:r>
              <a:rPr lang="en-US" sz="7200" i="1" dirty="0" smtClean="0"/>
              <a:t> ]</a:t>
            </a:r>
            <a:r>
              <a:rPr lang="ru-RU" sz="7200" i="1" dirty="0" smtClean="0"/>
              <a:t> ?</a:t>
            </a:r>
            <a:endParaRPr lang="ru-RU" sz="7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розы                          ваза      </a:t>
            </a:r>
            <a:endParaRPr lang="ru-RU" dirty="0"/>
          </a:p>
        </p:txBody>
      </p:sp>
      <p:pic>
        <p:nvPicPr>
          <p:cNvPr id="5" name="Picture 2" descr="D:\Documents and Settings\Admin\Local Settings\Temporary Internet Files\Content.IE5\KXK03D5Z\MC90034020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300191" y="1772816"/>
            <a:ext cx="1837449" cy="4104456"/>
          </a:xfrm>
          <a:prstGeom prst="rect">
            <a:avLst/>
          </a:prstGeom>
          <a:noFill/>
        </p:spPr>
      </p:pic>
      <p:pic>
        <p:nvPicPr>
          <p:cNvPr id="3074" name="Picture 2" descr="D:\Program Files\Microsoft Office\MEDIA\CAGCAT10\j028190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4108695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25144"/>
            <a:ext cx="6768752" cy="864096"/>
          </a:xfrm>
        </p:spPr>
        <p:txBody>
          <a:bodyPr>
            <a:noAutofit/>
          </a:bodyPr>
          <a:lstStyle/>
          <a:p>
            <a:r>
              <a:rPr lang="ru-RU" sz="5400" dirty="0" smtClean="0"/>
              <a:t>Земля                 забор</a:t>
            </a:r>
            <a:endParaRPr lang="ru-RU" sz="5400" dirty="0"/>
          </a:p>
        </p:txBody>
      </p:sp>
      <p:pic>
        <p:nvPicPr>
          <p:cNvPr id="3074" name="Picture 2" descr="http://www.gigart.ru/uploads/posts/2009-04/1239981330_1239884167_shutterstock_2195548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3974842" cy="4320480"/>
          </a:xfrm>
          <a:prstGeom prst="rect">
            <a:avLst/>
          </a:prstGeom>
          <a:noFill/>
        </p:spPr>
      </p:pic>
      <p:pic>
        <p:nvPicPr>
          <p:cNvPr id="3076" name="Picture 4" descr="http://bm.img.com.ua/img/prikol/images/large/2/8/236782_54536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9771" y="908720"/>
            <a:ext cx="4124677" cy="3087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jili-bili.ru/files/A-BA-BA-GA-LA-MA-GA/big/AZBUK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76672"/>
            <a:ext cx="4813735" cy="5834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195</Words>
  <Application>Microsoft Office PowerPoint</Application>
  <PresentationFormat>Экран (4:3)</PresentationFormat>
  <Paragraphs>69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Звуки [з] , [з'], буквы З, з</vt:lpstr>
      <vt:lpstr>Слайд 2</vt:lpstr>
      <vt:lpstr> лоза – кустарник ивовый лоза – гибкий стебель кустарника </vt:lpstr>
      <vt:lpstr>коза                          Зина</vt:lpstr>
      <vt:lpstr>физкультминутка</vt:lpstr>
      <vt:lpstr>Назовите предметы, изображенные  на картинках.</vt:lpstr>
      <vt:lpstr>розы                          ваза      </vt:lpstr>
      <vt:lpstr>Земля                 забор</vt:lpstr>
      <vt:lpstr>Слайд 9</vt:lpstr>
      <vt:lpstr>Слайд 10</vt:lpstr>
      <vt:lpstr>Слайд 11</vt:lpstr>
      <vt:lpstr>Слайд 12</vt:lpstr>
      <vt:lpstr>Подбираем однокоренные слова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Звуки [з] , [з,], буквы З, з</dc:title>
  <dc:creator>Admin</dc:creator>
  <cp:lastModifiedBy>Admin</cp:lastModifiedBy>
  <cp:revision>30</cp:revision>
  <dcterms:created xsi:type="dcterms:W3CDTF">2013-07-23T12:50:09Z</dcterms:created>
  <dcterms:modified xsi:type="dcterms:W3CDTF">2013-10-20T16:33:00Z</dcterms:modified>
</cp:coreProperties>
</file>