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38BA-A350-4F64-ADC7-92A8F88AEB28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6AF1-C910-4694-A69C-47B5336D8E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38BA-A350-4F64-ADC7-92A8F88AEB28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6AF1-C910-4694-A69C-47B5336D8E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38BA-A350-4F64-ADC7-92A8F88AEB28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6AF1-C910-4694-A69C-47B5336D8E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38BA-A350-4F64-ADC7-92A8F88AEB28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6AF1-C910-4694-A69C-47B5336D8E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38BA-A350-4F64-ADC7-92A8F88AEB28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6AF1-C910-4694-A69C-47B5336D8E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38BA-A350-4F64-ADC7-92A8F88AEB28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6AF1-C910-4694-A69C-47B5336D8E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38BA-A350-4F64-ADC7-92A8F88AEB28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6AF1-C910-4694-A69C-47B5336D8E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38BA-A350-4F64-ADC7-92A8F88AEB28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6AF1-C910-4694-A69C-47B5336D8E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38BA-A350-4F64-ADC7-92A8F88AEB28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6AF1-C910-4694-A69C-47B5336D8E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38BA-A350-4F64-ADC7-92A8F88AEB28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6AF1-C910-4694-A69C-47B5336D8E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38BA-A350-4F64-ADC7-92A8F88AEB28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6AF1-C910-4694-A69C-47B5336D8E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538BA-A350-4F64-ADC7-92A8F88AEB28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F6AF1-C910-4694-A69C-47B5336D8E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Plain">
              <a:avLst/>
            </a:prstTxWarp>
            <a:scene3d>
              <a:camera prst="isometricOffAxis1Right"/>
              <a:lightRig rig="threePt" dir="t"/>
            </a:scene3d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Рисование ластиком по графиту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st="6000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  <a:scene3d>
              <a:camera prst="isometricOffAxis1Right"/>
              <a:lightRig rig="threePt" dir="t"/>
            </a:scene3d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Презентация на тему: «Художественное творчество».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Автор: Остроумова Е.Ю.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Воспитатель ГБДОУ детского сада №74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Кировского района Санкт-Петербург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60000" endA="900" endPos="60000" dist="6000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348" y="2714620"/>
            <a:ext cx="7550657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OffAxis1Righ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Желаю творческих успехов!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50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Задачи.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детей с нетрадиционной техникой изображения – рисование ластиком по графиту.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Совершенствовать художественно-графические навыки детей.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Закрепить знания детей о жанре изобразительного искусства – черно-белая графика.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Закрепить знания детей о свойствах материалов, используемых в работе.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у детей творчество, фантазию, эстетическое восприятие.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50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Рекомендации.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Данная техника представляет собой  черно-белую графику, выполняется разными по характеру линиями и штрихами. Наносить графит на лист бумаги нужно с нажимом, чтобы поверхность листа была темно-серой, практически черной, тогда рисунок будет четко виден. Поэтому графит лучше брать из мягких карандашей.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50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работы необходимо: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порошок графита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2143108" y="1714488"/>
            <a:ext cx="1428750" cy="14287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00232" y="3286124"/>
            <a:ext cx="15606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Порошок графита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ластик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429124" y="1428736"/>
            <a:ext cx="2160000" cy="2160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000628" y="3214686"/>
            <a:ext cx="6960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ластик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ватные диски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357554" y="3857628"/>
            <a:ext cx="1828800" cy="18288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643306" y="5715016"/>
            <a:ext cx="12508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Ватные диски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салфетки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857224" y="3714752"/>
            <a:ext cx="2160000" cy="2160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071538" y="5857892"/>
            <a:ext cx="1740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Бумажные салфетки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влажные салфетки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5500694" y="3714752"/>
            <a:ext cx="2160000" cy="21600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5715008" y="5929330"/>
            <a:ext cx="16519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Влажные салфетки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50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материала к работе – 1 этап.</a:t>
            </a:r>
            <a:endParaRPr lang="ru-RU" dirty="0"/>
          </a:p>
        </p:txBody>
      </p:sp>
      <p:pic>
        <p:nvPicPr>
          <p:cNvPr id="7" name="Рисунок 6" descr="SANY5017.JPG"/>
          <p:cNvPicPr>
            <a:picLocks noGrp="1" noChangeAspect="1"/>
          </p:cNvPicPr>
          <p:nvPr>
            <p:ph type="pic" idx="1"/>
          </p:nvPr>
        </p:nvPicPr>
        <p:blipFill>
          <a:blip r:embed="rId3" cstate="screen"/>
          <a:srcRect/>
          <a:stretch>
            <a:fillRect/>
          </a:stretch>
        </p:blipFill>
        <p:spPr/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Вынуть грифель из простого карандаша (НВ, В, 2В, ТМ, М, 2М).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50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материала к работе – 2 этап.</a:t>
            </a:r>
            <a:endParaRPr lang="ru-RU" dirty="0"/>
          </a:p>
        </p:txBody>
      </p:sp>
      <p:pic>
        <p:nvPicPr>
          <p:cNvPr id="5" name="Рисунок 4" descr="SANY5020.JPG"/>
          <p:cNvPicPr>
            <a:picLocks noGrp="1" noChangeAspect="1"/>
          </p:cNvPicPr>
          <p:nvPr>
            <p:ph type="pic" idx="1"/>
          </p:nvPr>
        </p:nvPicPr>
        <p:blipFill>
          <a:blip r:embed="rId3" cstate="screen"/>
          <a:srcRect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Натереть графит на мелкой (нулевке) наждачной бумаге.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50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сам определяет, каким образом ему наносить графит на бумагу: пальчиком, ватным диском, бумажной салфеткой; он делает так, как ему удобно. Графит необходимо нанести  практически на весь лист бумаги.</a:t>
            </a:r>
            <a:endParaRPr lang="ru-RU" sz="2000" dirty="0"/>
          </a:p>
        </p:txBody>
      </p:sp>
      <p:pic>
        <p:nvPicPr>
          <p:cNvPr id="4" name="Содержимое 3" descr="SANY5021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50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Затем ластиком «рисует» свой рисунок по нанесенному графиту.</a:t>
            </a:r>
            <a:endParaRPr lang="ru-RU" sz="2800" dirty="0"/>
          </a:p>
        </p:txBody>
      </p:sp>
      <p:pic>
        <p:nvPicPr>
          <p:cNvPr id="5" name="Содержимое 4" descr="SANY5022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«Цветы в вазе».</a:t>
            </a:r>
            <a:endParaRPr lang="ru-RU" dirty="0"/>
          </a:p>
        </p:txBody>
      </p:sp>
      <p:pic>
        <p:nvPicPr>
          <p:cNvPr id="16" name="Рисунок 15" descr="SANY5024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991600" y="612000"/>
            <a:ext cx="3090166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Остроумова Николь, 5 лет.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247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Рисование ластиком по графиту</vt:lpstr>
      <vt:lpstr>Задачи.</vt:lpstr>
      <vt:lpstr>Рекомендации.</vt:lpstr>
      <vt:lpstr>Для работы необходимо:</vt:lpstr>
      <vt:lpstr>Подготовка материала к работе – 1 этап.</vt:lpstr>
      <vt:lpstr>Подготовка материала к работе – 2 этап.</vt:lpstr>
      <vt:lpstr>Ребенок сам определяет, каким образом ему наносить графит на бумагу: пальчиком, ватным диском, бумажной салфеткой; он делает так, как ему удобно. Графит необходимо нанести  практически на весь лист бумаги.</vt:lpstr>
      <vt:lpstr>Затем ластиком «рисует» свой рисунок по нанесенному графиту.</vt:lpstr>
      <vt:lpstr>«Цветы в вазе».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Рисование ластиком по графиту</dc:title>
  <dc:creator>Admin</dc:creator>
  <cp:lastModifiedBy>Admin</cp:lastModifiedBy>
  <cp:revision>11</cp:revision>
  <dcterms:created xsi:type="dcterms:W3CDTF">2014-03-22T07:05:06Z</dcterms:created>
  <dcterms:modified xsi:type="dcterms:W3CDTF">2014-03-22T08:52:57Z</dcterms:modified>
</cp:coreProperties>
</file>