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83" r:id="rId18"/>
    <p:sldId id="277" r:id="rId19"/>
    <p:sldId id="284" r:id="rId20"/>
    <p:sldId id="287" r:id="rId21"/>
    <p:sldId id="286" r:id="rId22"/>
    <p:sldId id="285" r:id="rId23"/>
    <p:sldId id="276" r:id="rId24"/>
    <p:sldId id="271" r:id="rId25"/>
    <p:sldId id="291" r:id="rId26"/>
    <p:sldId id="290" r:id="rId27"/>
    <p:sldId id="289" r:id="rId28"/>
    <p:sldId id="293" r:id="rId29"/>
    <p:sldId id="272" r:id="rId30"/>
    <p:sldId id="273" r:id="rId31"/>
    <p:sldId id="274" r:id="rId32"/>
    <p:sldId id="292" r:id="rId33"/>
    <p:sldId id="275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SPecialiST" initials="R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9120-885C-4E3B-8D38-1BFC67D4656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3AB2-F45E-4C71-BBA5-B02A55218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1700-6F14-40E7-A3BA-4969EFC0405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1700-6F14-40E7-A3BA-4969EFC0405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для педагогов ДОУ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«Учимся рисовать природу (пейзаж)»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4320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и провела  воспитатель:  </a:t>
            </a:r>
          </a:p>
          <a:p>
            <a:r>
              <a:rPr lang="ru-RU" sz="2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Шумских Наталья Александровна</a:t>
            </a: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часть  –  ноябрь 2013г.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часть –  февраль 2014г.</a:t>
            </a:r>
          </a:p>
        </p:txBody>
      </p:sp>
      <p:pic>
        <p:nvPicPr>
          <p:cNvPr id="4" name="Рисунок 3" descr="http://sad7elochka.ru/wp-content/uploads/2012/09/5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1288">
            <a:off x="4716499" y="2897338"/>
            <a:ext cx="3969630" cy="338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2860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Киреевский детский сад комбинированного вида №6 «Аленушка»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Киреевский район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фото 2013 - 2014 год видео мастер класс\SAM_58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76672"/>
            <a:ext cx="7740352" cy="59492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овая папка\фото 2013 - 2014 год видео мастер класс\SAM_58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32656"/>
            <a:ext cx="8050802" cy="6120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овая папка\фото 2013 - 2014 год видео мастер класс\SAM_58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24395" cy="60932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Новая папка\фото 2013 - 2014 год видео мастер класс\SAM_58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764704"/>
            <a:ext cx="7740352" cy="58052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Рисунки участников мастер - класса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55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№2.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проведения:</a:t>
            </a: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14.02.2014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«Учимся рисовать природу (пейзаж) графическими материалами»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проведения:</a:t>
            </a: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МБДОУ «Киреевский д/с «Аленушка»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-презентация опыта работы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сообщение по теме: использование краски (акварели, гуаши) в изображении   пейзажа»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-практическое занятие работа с участниками мастер – класса.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мастер – класса: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1.Вступительная часть. Объявление темы и цели мастер-класса.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Теоретически - демонстрационная часть. Показ презентации; пояснение  и рекомендации основных этапов в изображении пейзажа.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Практическая часть: - задание участникам мастер – класса.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Нарисуем красками осенний пейзаж.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528" y="40202"/>
            <a:ext cx="85689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  мастер-класса: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Вступительная часть: - Уважаемые коллеги! Сегодня мы собрались с вами второй раз по одной и той же теме «Рисуем природу (пейзаж)». Только сегодня я покажу вам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-  класс по изображению природы графическими материалами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4470458" cy="39604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413" name="Picture 5" descr="K:\DCIM\100PHOTO\SAM_65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700808"/>
            <a:ext cx="3744416" cy="402094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K:\DCIM\100PHOTO\SAM_65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4248472" cy="47482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6082" name="Picture 2" descr="K:\DCIM\100PHOTO\SAM_65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2204864"/>
            <a:ext cx="6056068" cy="424847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298" y="353921"/>
            <a:ext cx="3816424" cy="113877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Рисуем простым карандашом летний пейзаж у реки</a:t>
            </a:r>
          </a:p>
          <a:p>
            <a:pPr algn="ctr"/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9090" name="Picture 2" descr="http://im4-tub-ru.yandex.net/i?id=127693145-43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14004">
            <a:off x="2150558" y="1586153"/>
            <a:ext cx="2254298" cy="691318"/>
          </a:xfrm>
          <a:prstGeom prst="rect">
            <a:avLst/>
          </a:prstGeom>
          <a:noFill/>
        </p:spPr>
      </p:pic>
      <p:pic>
        <p:nvPicPr>
          <p:cNvPr id="89092" name="Picture 4" descr="http://gsbuilding.ru/Projects/Stationery/Images_catalog/09-1148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28954">
            <a:off x="1105527" y="1042648"/>
            <a:ext cx="973415" cy="973415"/>
          </a:xfrm>
          <a:prstGeom prst="rect">
            <a:avLst/>
          </a:prstGeom>
          <a:noFill/>
        </p:spPr>
      </p:pic>
      <p:pic>
        <p:nvPicPr>
          <p:cNvPr id="5" name="Picture 2" descr="E:\Киреевск\Наташа работа\фото работа наташа\SAM_45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0825" y="332656"/>
            <a:ext cx="3843277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3284984"/>
            <a:ext cx="3096344" cy="707886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Рисуем художественным углем  зимний пейзаж</a:t>
            </a:r>
          </a:p>
        </p:txBody>
      </p:sp>
      <p:pic>
        <p:nvPicPr>
          <p:cNvPr id="8" name="Picture 2" descr="E:\Киреевск\Наташа работа\фото работа наташа\SAM_45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356992"/>
            <a:ext cx="3757983" cy="294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www.segment.ru/data/images/gol867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16640">
            <a:off x="405186" y="4532534"/>
            <a:ext cx="3658163" cy="3784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ra-art.narod.ru/glorioya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589347">
            <a:off x="1561460" y="1084719"/>
            <a:ext cx="1839768" cy="864621"/>
          </a:xfrm>
          <a:prstGeom prst="rect">
            <a:avLst/>
          </a:prstGeom>
          <a:noFill/>
        </p:spPr>
      </p:pic>
      <p:pic>
        <p:nvPicPr>
          <p:cNvPr id="6" name="Picture 4" descr="http://im6-tub-ru.yandex.net/i?id=231623221-48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57247">
            <a:off x="334273" y="3709843"/>
            <a:ext cx="1808448" cy="12056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260649"/>
            <a:ext cx="4464496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Рисуем   художественной пастелью   морской пейзаж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E:\Киреевск\Наташа работа\фото работа наташа\SAM_46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32656"/>
            <a:ext cx="3648406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9" y="2996952"/>
            <a:ext cx="417646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Рисуем  фломастерами  </a:t>
            </a:r>
          </a:p>
        </p:txBody>
      </p:sp>
      <p:pic>
        <p:nvPicPr>
          <p:cNvPr id="7" name="Picture 2" descr="F:\DCIM\100PHOTO\SAM_65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81434" y="3573016"/>
            <a:ext cx="2138638" cy="2861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E:\Киреевск\Наташа работа\фото работа наташа\SAM_46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3573016"/>
            <a:ext cx="2288526" cy="2873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0PHOTO\SAM_63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3068960"/>
            <a:ext cx="3657600" cy="3047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 descr="F:\DCIM\100PHOTO\SAM_65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1916832"/>
            <a:ext cx="325755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K:\DCIM\100PHOTO\SAM_62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2536" y="2060848"/>
            <a:ext cx="417646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99592" y="332657"/>
            <a:ext cx="748883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Дети    рисуют графическими материалами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7992888" cy="67403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выбранной темы мастер-класса:</a:t>
            </a:r>
          </a:p>
          <a:p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*Изобразительная деятельность ребёнка, которой он только начинает овладевать, нуждается в квалифицированном руководстве со стороны взрослого. Но чтобы развить у каждого воспитанника творческие способности, заложенные природой, педагог сам должен разбираться в изобразительном искусстве, в детском творчестве, владеть необходимыми способами художественной деятельности. 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*Научить педагогов  использованию разнообразных приемов   в изображении природы (пейзажа) на занятиях по изобразительной деятельности для детей дошкольного возраста.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Задачи:</a:t>
            </a:r>
          </a:p>
          <a:p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*Познакомить участников мастер - класса с разными техниками рисования;</a:t>
            </a:r>
          </a:p>
          <a:p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*Развивать интерес к различным техникам изображения природы (пейзажа) на бумаге;</a:t>
            </a:r>
          </a:p>
          <a:p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*Способствовать развитию интереса к художественно-эстетической деятельности;</a:t>
            </a:r>
          </a:p>
          <a:p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*Развивать творческие способности и экспериментирование;</a:t>
            </a:r>
          </a:p>
          <a:p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*Воспитывать чувство прекрасного.</a:t>
            </a:r>
          </a:p>
          <a:p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CIM\100PHOTO\SAM_6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CIM\100PHOTO\SAM_62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CIM\100PHOTO\SAM_6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8244408" cy="618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DCIM\100PHOTO\SAM_62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388424" cy="6291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CIM\100PHOTO\SAM_62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CIM\100PHOTO\SAM_6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52928" cy="6095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CIM\100PHOTO\SAM_62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1" y="476672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CIM\100PHOTO\SAM_62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8244408" cy="618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CIM\100PHOTO\SAM_62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92696"/>
            <a:ext cx="7801310" cy="5621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0PHOTO\SAM_65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340768"/>
            <a:ext cx="6720746" cy="518457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9552" y="205752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Сейчас вашему вниманию я покажу простые и быстрые приемы рисовании разными графическими материалами, которые можно использовать для обучения детей изображению природы (пейзажа) в детском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50699"/>
            <a:ext cx="79208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№1.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проведения:</a:t>
            </a: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28.11.2013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«Учимся рисовать природу (пейзаж) красками»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проведения:</a:t>
            </a: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МБДОУ «Киреевский д/с «Аленушка»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-презентация опыта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сообщение по теме: использование краски (акварели, гуаши) в изображении   пейзажа»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-практическое занятие работа с участниками мастер – класса.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мастер – класса: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1.Вступительная часть. Объявление темы и цели мастер-класса.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Теоретически - демонстрационная часть. Показ презентации; пояснение  и рекомендации основных этапов в изображении пейзажа.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Практическая часть: - задание участникам мастер – класса.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Нарисуем красками осенний пейзаж.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0PHOTO\SAM_65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492896"/>
            <a:ext cx="5184576" cy="38884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H:\DCIM\100PHOTO\SAM_66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3619942" cy="370370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E:\Киреевск\Наташа работа\фото работа наташа\SAM_45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437112"/>
            <a:ext cx="2736304" cy="20197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H:\DCIM\100PHOTO\SAM_66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04664"/>
            <a:ext cx="3578244" cy="18722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CIM\100PHOTO\SAM_66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5025" y="2420888"/>
            <a:ext cx="4994920" cy="39604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H:\DCIM\100PHOTO\SAM_66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4683793" cy="38164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оментальный снимок 6 (02.03.2014 17-57).png"/>
          <p:cNvPicPr>
            <a:picLocks noChangeAspect="1" noChangeArrowheads="1"/>
          </p:cNvPicPr>
          <p:nvPr/>
        </p:nvPicPr>
        <p:blipFill>
          <a:blip r:embed="rId2" cstate="email"/>
          <a:srcRect l="13205" r="5914"/>
          <a:stretch>
            <a:fillRect/>
          </a:stretch>
        </p:blipFill>
        <p:spPr bwMode="auto">
          <a:xfrm>
            <a:off x="611560" y="771144"/>
            <a:ext cx="3712745" cy="25858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K:\DCIM\100PHOTO\SAM_66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1" y="3455670"/>
            <a:ext cx="3600400" cy="29336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Users\HOME\Pictures\Моментальный снимок 3 (02.03.2014 18-00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532524"/>
            <a:ext cx="3744416" cy="29255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Users\HOME\Pictures\Моментальный снимок 2 (02.03.2014 18-00).png"/>
          <p:cNvPicPr>
            <a:picLocks noChangeAspect="1" noChangeArrowheads="1"/>
          </p:cNvPicPr>
          <p:nvPr/>
        </p:nvPicPr>
        <p:blipFill>
          <a:blip r:embed="rId5" cstate="email"/>
          <a:srcRect t="-5860"/>
          <a:stretch>
            <a:fillRect/>
          </a:stretch>
        </p:blipFill>
        <p:spPr bwMode="auto">
          <a:xfrm>
            <a:off x="4932040" y="620688"/>
            <a:ext cx="3674106" cy="26642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мастер – класса рисуют  пейзаж графическими материалами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Рисунки участников мастер - класса</a:t>
            </a:r>
            <a:endParaRPr lang="ru-RU" sz="2000" dirty="0"/>
          </a:p>
        </p:txBody>
      </p:sp>
      <p:pic>
        <p:nvPicPr>
          <p:cNvPr id="1026" name="Picture 2" descr="G:\DCIM\100PHOTO\SAM_66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92696"/>
            <a:ext cx="3696411" cy="2772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DCIM\100PHOTO\SAM_66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692696"/>
            <a:ext cx="374441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G:\DCIM\100PHOTO\SAM_66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645024"/>
            <a:ext cx="415104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3" y="1340768"/>
            <a:ext cx="7056785" cy="83099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284984"/>
            <a:ext cx="5958408" cy="3170099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 МБДОУ  №6 «Аленушка»: 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Шумских Наталья Александровна</a:t>
            </a:r>
          </a:p>
          <a:p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easyvectors.com/assets/images/vectors/afbig/palette-brushes-color-pencils-pa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4509120"/>
            <a:ext cx="2376264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81798"/>
            <a:ext cx="85689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  мастер-класса: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Вступительная часть:  - Уважаемые коллеги! Тема нашего мастер-класса сегодня – «Рисуем природу (пейзаж)».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Совместно с вами мы познакомимся с разными примерами рисования пейзажа,  а  в процессе практической деятельности я научу вас быстрым и простым способом изображения пейзажа.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Новая папка\фото 2013 - 2014 год видео мастер класс\SAM_58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628800"/>
            <a:ext cx="6730236" cy="475252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Теоретически - демонстрационная часть</a:t>
            </a:r>
          </a:p>
        </p:txBody>
      </p:sp>
      <p:pic>
        <p:nvPicPr>
          <p:cNvPr id="2050" name="Picture 2" descr="E:\Новая папка\фото 2013 - 2014 год видео мастер класс\SAM_58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980728"/>
            <a:ext cx="6816758" cy="53285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\фото 2013 - 2014 год видео мастер класс\SAM_58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24744"/>
            <a:ext cx="7068277" cy="53012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занятие работа с участниками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мастер – класса.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фото 2013 - 2014 год видео мастер класс\SAM_58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431482" cy="59766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Новая папка\фото 2013 - 2014 год видео мастер класс\SAM_5822.JPG"/>
          <p:cNvPicPr>
            <a:picLocks noChangeAspect="1" noChangeArrowheads="1"/>
          </p:cNvPicPr>
          <p:nvPr/>
        </p:nvPicPr>
        <p:blipFill>
          <a:blip r:embed="rId2" cstate="email"/>
          <a:srcRect l="-399"/>
          <a:stretch>
            <a:fillRect/>
          </a:stretch>
        </p:blipFill>
        <p:spPr bwMode="auto">
          <a:xfrm>
            <a:off x="1835696" y="260648"/>
            <a:ext cx="5452070" cy="62646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фото 2013 - 2014 год видео мастер класс\SAM_5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908720"/>
            <a:ext cx="7344816" cy="550861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мастер – класса рисуют  осенний  пейзаж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302</Words>
  <Application>Microsoft Office PowerPoint</Application>
  <PresentationFormat>Экран (4:3)</PresentationFormat>
  <Paragraphs>86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RePack by SPecialiST</cp:lastModifiedBy>
  <cp:revision>36</cp:revision>
  <dcterms:created xsi:type="dcterms:W3CDTF">2014-02-23T17:33:01Z</dcterms:created>
  <dcterms:modified xsi:type="dcterms:W3CDTF">2014-03-28T16:48:45Z</dcterms:modified>
</cp:coreProperties>
</file>