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65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719D-0B30-4EFB-A9F9-F347966501A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343-0DB7-448B-992E-B17A0F25B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719D-0B30-4EFB-A9F9-F347966501A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343-0DB7-448B-992E-B17A0F25B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719D-0B30-4EFB-A9F9-F347966501A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343-0DB7-448B-992E-B17A0F25B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719D-0B30-4EFB-A9F9-F347966501A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343-0DB7-448B-992E-B17A0F25B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719D-0B30-4EFB-A9F9-F347966501A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343-0DB7-448B-992E-B17A0F25B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719D-0B30-4EFB-A9F9-F347966501A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343-0DB7-448B-992E-B17A0F25B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719D-0B30-4EFB-A9F9-F347966501A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343-0DB7-448B-992E-B17A0F25B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719D-0B30-4EFB-A9F9-F347966501A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343-0DB7-448B-992E-B17A0F25B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719D-0B30-4EFB-A9F9-F347966501A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343-0DB7-448B-992E-B17A0F25B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719D-0B30-4EFB-A9F9-F347966501A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343-0DB7-448B-992E-B17A0F25B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8719D-0B30-4EFB-A9F9-F347966501A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A343-0DB7-448B-992E-B17A0F25BE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8719D-0B30-4EFB-A9F9-F347966501A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EA343-0DB7-448B-992E-B17A0F25BE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/F:\&#1086;&#1074;&#1086;&#1097;&#1080;%20&#1082;&#1072;&#1088;&#1090;&#1080;&#1085;&#1082;&#1080;\&#1082;&#1072;&#1088;&#1090;&#1086;&#1092;&#1077;&#1083;&#1100;%202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476672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Дидактическая </a:t>
            </a:r>
            <a:r>
              <a:rPr lang="ru-RU" sz="4000" b="1" dirty="0" smtClean="0"/>
              <a:t>игра по </a:t>
            </a:r>
            <a:r>
              <a:rPr lang="ru-RU" sz="4000" b="1" dirty="0"/>
              <a:t>развитию речи во </a:t>
            </a:r>
            <a:r>
              <a:rPr lang="ru-RU" sz="4000" b="1" dirty="0" smtClean="0"/>
              <a:t>младшей </a:t>
            </a:r>
            <a:r>
              <a:rPr lang="ru-RU" sz="4000" b="1" dirty="0"/>
              <a:t>группе</a:t>
            </a:r>
            <a:endParaRPr lang="ru-RU" sz="4000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11560" y="2062131"/>
            <a:ext cx="79928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5400" b="1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ОДСКАЖИ СЛОВЕЧКО»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148064" y="4079392"/>
            <a:ext cx="381642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Выполнила работу: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воспитатель                        ГБДОУ №4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Ульшина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Алена Васильевна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155" decel="100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155" decel="100000"/>
                                        <p:tgtEl>
                                          <p:spTgt spid="112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155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20689"/>
            <a:ext cx="7558608" cy="2160239"/>
          </a:xfrm>
        </p:spPr>
        <p:txBody>
          <a:bodyPr>
            <a:noAutofit/>
          </a:bodyPr>
          <a:lstStyle/>
          <a:p>
            <a:r>
              <a:rPr lang="ru-RU" sz="3600" b="1" dirty="0"/>
              <a:t>Что за скрип? Что за хруст? </a:t>
            </a:r>
            <a:br>
              <a:rPr lang="ru-RU" sz="3600" b="1" dirty="0"/>
            </a:br>
            <a:r>
              <a:rPr lang="ru-RU" sz="3600" b="1" dirty="0"/>
              <a:t>Это что ещё за куст? </a:t>
            </a:r>
            <a:br>
              <a:rPr lang="ru-RU" sz="3600" b="1" dirty="0"/>
            </a:br>
            <a:r>
              <a:rPr lang="ru-RU" sz="3600" b="1" dirty="0"/>
              <a:t>Как же быть без хруста, </a:t>
            </a:r>
            <a:br>
              <a:rPr lang="ru-RU" sz="3600" b="1" dirty="0"/>
            </a:br>
            <a:r>
              <a:rPr lang="ru-RU" sz="3600" b="1" dirty="0"/>
              <a:t>Если я </a:t>
            </a:r>
            <a:r>
              <a:rPr lang="ru-RU" sz="3600" b="1" dirty="0" smtClean="0"/>
              <a:t>…</a:t>
            </a:r>
            <a:r>
              <a:rPr lang="ru-RU" sz="3600" b="1" dirty="0">
                <a:solidFill>
                  <a:srgbClr val="990000"/>
                </a:solidFill>
              </a:rPr>
              <a:t/>
            </a:r>
            <a:br>
              <a:rPr lang="ru-RU" sz="3600" b="1" dirty="0">
                <a:solidFill>
                  <a:srgbClr val="990000"/>
                </a:solidFill>
              </a:rPr>
            </a:b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728792" cy="338437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капуста 2.jpg"/>
          <p:cNvPicPr>
            <a:picLocks noChangeAspect="1"/>
          </p:cNvPicPr>
          <p:nvPr/>
        </p:nvPicPr>
        <p:blipFill rotWithShape="1">
          <a:blip r:embed="rId2" cstate="print"/>
          <a:srcRect l="6058" t="3196" r="7182" b="2221"/>
          <a:stretch/>
        </p:blipFill>
        <p:spPr>
          <a:xfrm>
            <a:off x="2051720" y="2642628"/>
            <a:ext cx="5334000" cy="41286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76672"/>
            <a:ext cx="6336704" cy="30243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1" y="3886200"/>
            <a:ext cx="5400600" cy="2495128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Её и жарят, и пекут,</a:t>
            </a:r>
          </a:p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И в суп кладут немножко.</a:t>
            </a:r>
          </a:p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Любое блюдо подадут,</a:t>
            </a:r>
          </a:p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Но всех вкусней …</a:t>
            </a:r>
          </a:p>
          <a:p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картофель 2.jpg" descr="F:\овощи картинки\картофель 2.jpg"/>
          <p:cNvPicPr>
            <a:picLocks noChangeAspect="1"/>
          </p:cNvPicPr>
          <p:nvPr/>
        </p:nvPicPr>
        <p:blipFill rotWithShape="1">
          <a:blip r:embed="rId3" r:link="rId4" cstate="print"/>
          <a:srcRect l="11729" t="5767" r="15990"/>
          <a:stretch/>
        </p:blipFill>
        <p:spPr>
          <a:xfrm>
            <a:off x="2051720" y="116632"/>
            <a:ext cx="5495739" cy="42601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62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1580" y="116632"/>
            <a:ext cx="7920880" cy="201622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На жарком солнышке подсох</a:t>
            </a:r>
            <a:br>
              <a:rPr lang="ru-RU" sz="4000" b="1" dirty="0" smtClean="0"/>
            </a:br>
            <a:r>
              <a:rPr lang="ru-RU" sz="4000" b="1" dirty="0" smtClean="0"/>
              <a:t>И рвётся из стручков …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564904"/>
            <a:ext cx="6120680" cy="38884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горох.png"/>
          <p:cNvPicPr>
            <a:picLocks noChangeAspect="1"/>
          </p:cNvPicPr>
          <p:nvPr/>
        </p:nvPicPr>
        <p:blipFill rotWithShape="1">
          <a:blip r:embed="rId2" cstate="print"/>
          <a:srcRect l="4988" r="11539"/>
          <a:stretch/>
        </p:blipFill>
        <p:spPr>
          <a:xfrm>
            <a:off x="1537855" y="1916832"/>
            <a:ext cx="5860472" cy="4680520"/>
          </a:xfrm>
          <a:prstGeom prst="rect">
            <a:avLst/>
          </a:prstGeom>
        </p:spPr>
      </p:pic>
      <p:pic>
        <p:nvPicPr>
          <p:cNvPr id="1026" name="Picture 2" descr="http://www.topglobus.ru/skin/smile/s1234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31" y="260648"/>
            <a:ext cx="983103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800"/>
                            </p:stCondLst>
                            <p:childTnLst>
                              <p:par>
                                <p:cTn id="1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2848" cy="1752600"/>
          </a:xfrm>
        </p:spPr>
        <p:txBody>
          <a:bodyPr>
            <a:normAutofit fontScale="92500"/>
          </a:bodyPr>
          <a:lstStyle/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Заставит плакать всех вокруг, Хоть он и не драчун …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0862"/>
            <a:ext cx="6336704" cy="3384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967334"/>
            <a:ext cx="756083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Ешьте больше овощей – будите здоровы!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989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75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Что за скрип? Что за хруст?  Это что ещё за куст?  Как же быть без хруста,  Если я … </vt:lpstr>
      <vt:lpstr>Презентация PowerPoint</vt:lpstr>
      <vt:lpstr>На жарком солнышке подсох И рвётся из стручков …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Alena-pc</cp:lastModifiedBy>
  <cp:revision>33</cp:revision>
  <dcterms:created xsi:type="dcterms:W3CDTF">2013-02-19T03:40:15Z</dcterms:created>
  <dcterms:modified xsi:type="dcterms:W3CDTF">2015-02-24T14:08:08Z</dcterms:modified>
</cp:coreProperties>
</file>