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86" r:id="rId5"/>
    <p:sldId id="274" r:id="rId6"/>
    <p:sldId id="270" r:id="rId7"/>
    <p:sldId id="278" r:id="rId8"/>
    <p:sldId id="271" r:id="rId9"/>
    <p:sldId id="272" r:id="rId10"/>
    <p:sldId id="275" r:id="rId11"/>
    <p:sldId id="276" r:id="rId12"/>
    <p:sldId id="277" r:id="rId13"/>
    <p:sldId id="28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9" autoAdjust="0"/>
  </p:normalViewPr>
  <p:slideViewPr>
    <p:cSldViewPr>
      <p:cViewPr>
        <p:scale>
          <a:sx n="50" d="100"/>
          <a:sy n="50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7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3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01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7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25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3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3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9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5544616" cy="19442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100" dirty="0" smtClean="0"/>
              <a:t>Способ получения изображения с помощью трафарета очень увлекает детей.  Здесь интересным для них был   и подготовительный этап - изготовление трафаретов совместно с воспитателем.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" r="66111" b="69167"/>
          <a:stretch/>
        </p:blipFill>
        <p:spPr>
          <a:xfrm>
            <a:off x="467544" y="4725888"/>
            <a:ext cx="1028700" cy="140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 b="-6531"/>
          <a:stretch/>
        </p:blipFill>
        <p:spPr>
          <a:xfrm>
            <a:off x="2628900" y="794046"/>
            <a:ext cx="3597226" cy="2274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06"/>
          <a:stretch/>
        </p:blipFill>
        <p:spPr>
          <a:xfrm>
            <a:off x="467544" y="798613"/>
            <a:ext cx="1760329" cy="21263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/>
          <a:lstStyle/>
          <a:p>
            <a:r>
              <a:rPr lang="ru-RU" dirty="0" smtClean="0"/>
              <a:t>Рисование по трафарету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114" y="3789040"/>
            <a:ext cx="8219256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Пейзажная монотипия помогает детям научиться грамотно располагать изображение в пространстве композиции, соблюдая вертикальную или горизонтальную симметрию.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628065"/>
            <a:ext cx="2215505" cy="3160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28" y="914571"/>
            <a:ext cx="3783914" cy="28024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828" y="116632"/>
            <a:ext cx="470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Пейзажная монотипия</a:t>
            </a:r>
          </a:p>
        </p:txBody>
      </p:sp>
    </p:spTree>
    <p:extLst>
      <p:ext uri="{BB962C8B-B14F-4D97-AF65-F5344CB8AC3E}">
        <p14:creationId xmlns:p14="http://schemas.microsoft.com/office/powerpoint/2010/main" val="22499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19256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 время прогулки можно собрать опавшие листья, засушить их, а потом рисовать с их помощью или печатать ими.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99012"/>
            <a:ext cx="302433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584" y="3999012"/>
            <a:ext cx="3853640" cy="2520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Рисование с помощью  засушенных листьев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04279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Прежде чем приступить к работе с изобразительными техниками, для того, чтобы заинтересовать малышей, я использую литературные произведения, музыкальный и игровой материал.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2" r="6854"/>
          <a:stretch/>
        </p:blipFill>
        <p:spPr>
          <a:xfrm>
            <a:off x="5570920" y="4509120"/>
            <a:ext cx="2706672" cy="2127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920" y="116632"/>
            <a:ext cx="2706672" cy="2030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07" t="28680" r="19567" b="13956"/>
          <a:stretch/>
        </p:blipFill>
        <p:spPr>
          <a:xfrm>
            <a:off x="5570920" y="2420888"/>
            <a:ext cx="270667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1925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моей работе помогают знания коллег из Германии и Финляндии, с которыми мы постоянно обмениваемся опытом.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0" r="3656" b="29631"/>
          <a:stretch/>
        </p:blipFill>
        <p:spPr>
          <a:xfrm>
            <a:off x="6012160" y="2903392"/>
            <a:ext cx="2884160" cy="2018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6" t="14794" r="9736" b="7726"/>
          <a:stretch/>
        </p:blipFill>
        <p:spPr>
          <a:xfrm>
            <a:off x="251520" y="188640"/>
            <a:ext cx="1676400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28"/>
          <a:stretch/>
        </p:blipFill>
        <p:spPr>
          <a:xfrm>
            <a:off x="6012160" y="620688"/>
            <a:ext cx="2884160" cy="18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136904" cy="3168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Развитию познавательных способностей детей способствует не только изучение свойств материалов, которыми ребята создают изображения, но и свойства – и, прежде всего, фактура того, на что наносится  рисунок - обычная бумага, листы наждачки, холст, пластик , песок, снег…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83" t="19446" r="25001" b="20286"/>
          <a:stretch/>
        </p:blipFill>
        <p:spPr>
          <a:xfrm>
            <a:off x="6660232" y="3335993"/>
            <a:ext cx="1964570" cy="2919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2" t="4360" r="4616" b="10303"/>
          <a:stretch/>
        </p:blipFill>
        <p:spPr>
          <a:xfrm>
            <a:off x="3131840" y="4039152"/>
            <a:ext cx="3168352" cy="2187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51764"/>
            <a:ext cx="1969190" cy="27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Спонтанно накопленный  чувственный и интеллектуальный опыт может быть объёмным </a:t>
            </a:r>
            <a:r>
              <a:rPr lang="ru-RU" sz="2400" dirty="0" smtClean="0"/>
              <a:t>, </a:t>
            </a:r>
            <a:r>
              <a:rPr lang="ru-RU" sz="2400" dirty="0"/>
              <a:t>но не </a:t>
            </a:r>
            <a:r>
              <a:rPr lang="ru-RU" sz="2400" dirty="0" smtClean="0"/>
              <a:t>упорядоченным. </a:t>
            </a:r>
            <a:r>
              <a:rPr lang="ru-RU" sz="2400" dirty="0"/>
              <a:t>Направить его в нужное русло призван </a:t>
            </a:r>
            <a:r>
              <a:rPr lang="ru-RU" sz="2400" dirty="0" smtClean="0"/>
              <a:t>педагог, </a:t>
            </a:r>
            <a:r>
              <a:rPr lang="ru-RU" sz="2400" dirty="0"/>
              <a:t>который знает не только чему </a:t>
            </a:r>
            <a:r>
              <a:rPr lang="ru-RU" sz="2400" dirty="0" smtClean="0"/>
              <a:t>учить, </a:t>
            </a:r>
            <a:r>
              <a:rPr lang="ru-RU" sz="2400" dirty="0"/>
              <a:t>но и как </a:t>
            </a:r>
            <a:r>
              <a:rPr lang="ru-RU" sz="2400" dirty="0" smtClean="0"/>
              <a:t>учить, чтобы </a:t>
            </a:r>
            <a:r>
              <a:rPr lang="ru-RU" sz="2400" dirty="0"/>
              <a:t>обучение было развивающим.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68044" y="2204864"/>
            <a:ext cx="4496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Нетрадиционное рисование является увлекательным способом познания окружающего </a:t>
            </a:r>
            <a:r>
              <a:rPr lang="ru-RU" sz="2400" dirty="0" smtClean="0"/>
              <a:t>мира, который </a:t>
            </a:r>
            <a:r>
              <a:rPr lang="ru-RU" sz="2400" dirty="0"/>
              <a:t>развивает </a:t>
            </a:r>
            <a:r>
              <a:rPr lang="ru-RU" sz="2400" dirty="0" smtClean="0"/>
              <a:t>фантазию, воображение, </a:t>
            </a:r>
            <a:r>
              <a:rPr lang="ru-RU" sz="2400" dirty="0"/>
              <a:t>способствует формированию изобразительных </a:t>
            </a:r>
            <a:r>
              <a:rPr lang="ru-RU" sz="2400" dirty="0" smtClean="0"/>
              <a:t>навыков, </a:t>
            </a:r>
            <a:r>
              <a:rPr lang="ru-RU" sz="2400" dirty="0"/>
              <a:t>повышает самооценку </a:t>
            </a:r>
            <a:r>
              <a:rPr lang="ru-RU" sz="2400" dirty="0" smtClean="0"/>
              <a:t>ребёнка, </a:t>
            </a:r>
            <a:r>
              <a:rPr lang="ru-RU" sz="2400" dirty="0"/>
              <a:t>и просто доставляет большую радость  </a:t>
            </a:r>
            <a:r>
              <a:rPr lang="ru-RU" sz="2400" dirty="0" smtClean="0"/>
              <a:t>детям.</a:t>
            </a:r>
            <a:endParaRPr lang="ru-RU" sz="2400" dirty="0"/>
          </a:p>
          <a:p>
            <a:r>
              <a:rPr lang="ru-RU" sz="1600" dirty="0"/>
              <a:t>  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36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17232"/>
            <a:ext cx="8445624" cy="1152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4300" b="1" dirty="0" smtClean="0">
                <a:solidFill>
                  <a:srgbClr val="FF0000"/>
                </a:solidFill>
                <a:latin typeface="AnastasiaScript" pitchFamily="2" charset="0"/>
              </a:rPr>
              <a:t>Счастливого Нового Года! Пусть ваши близкие будут здоровыми , а работа успешной!                  </a:t>
            </a:r>
            <a:endParaRPr lang="ru-RU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692696"/>
            <a:ext cx="4968552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Дети получают огромное удовольствие, когда они видят быстрый и необычный результат своей работы. Использование метода предметной монотипии способствует обретению малышами веры в свои силы, ребята получают новую, широкую гамму ощущений.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17032"/>
            <a:ext cx="4038600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5675"/>
            <a:ext cx="2952328" cy="2401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752" y="645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Монотипия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0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Чёрно-белый граттаж.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557" y="1484784"/>
            <a:ext cx="3024336" cy="46413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Особенно целесообразно формирование навыков нетрадиционного рисования у детей с нарушением речи. Пальцы их рук малоподвижны, неловки, а комбинирование использования различных мелких предметов для получения граттажа способствует развитию мелкой моторики рук.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1" t="7967" r="7083" b="13262"/>
          <a:stretch/>
        </p:blipFill>
        <p:spPr>
          <a:xfrm>
            <a:off x="4932040" y="2060848"/>
            <a:ext cx="1924050" cy="135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8" t="10614" r="7519" b="10614"/>
          <a:stretch/>
        </p:blipFill>
        <p:spPr>
          <a:xfrm>
            <a:off x="4912990" y="3888802"/>
            <a:ext cx="1962150" cy="13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Возраст: от 6 лет .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1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Цветной граттаж.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Для получения цветного изображения дети натирают разноцветными свечами  весь лист, закрашивают гуашью, смешанной с мылом, а после высыхания процарапывают рисунок.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17032"/>
            <a:ext cx="3014464" cy="27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Кляксография.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204" y="1556792"/>
            <a:ext cx="3384376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Какому ребёнку будет неинтересно разливать пластиковой ложкой краску на бумагу, в результате чего получаются произвольные пятна, и фантазировать, во что можно превратить эти кляксы с помощью кисточки, трубочки или нитки?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17232"/>
            <a:ext cx="8291264" cy="11129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А если сочетать кляксографию с другими техниками, то получаются совершенно удивительные работы.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97371"/>
            <a:ext cx="1322678" cy="1859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20" b="4257"/>
          <a:stretch/>
        </p:blipFill>
        <p:spPr>
          <a:xfrm>
            <a:off x="531608" y="836712"/>
            <a:ext cx="1330622" cy="1772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956" y="922854"/>
            <a:ext cx="2366316" cy="1772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526" y="3297371"/>
            <a:ext cx="2511177" cy="1881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7" y="3279027"/>
            <a:ext cx="1440160" cy="1896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03" t="25214" r="45787" b="10408"/>
          <a:stretch/>
        </p:blipFill>
        <p:spPr>
          <a:xfrm>
            <a:off x="6876257" y="922854"/>
            <a:ext cx="1350314" cy="17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45224"/>
            <a:ext cx="8088322" cy="12079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Используемая со старшими детьми, техника набрызга даёт возможность не только получить забавный рисунок, но и сама работа забавляет ребят, а применение других техник помогает сделать рисунок более эмоциональным.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1706880" cy="208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06"/>
          <a:stretch/>
        </p:blipFill>
        <p:spPr>
          <a:xfrm>
            <a:off x="6012159" y="594792"/>
            <a:ext cx="2935213" cy="1898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416" y="552354"/>
            <a:ext cx="3189664" cy="2392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-2564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Рисование</a:t>
            </a:r>
            <a:r>
              <a:rPr lang="ru-RU" sz="3200" dirty="0" smtClean="0"/>
              <a:t> </a:t>
            </a:r>
            <a:r>
              <a:rPr lang="ru-RU" sz="3600" dirty="0" smtClean="0"/>
              <a:t>методом</a:t>
            </a:r>
            <a:r>
              <a:rPr lang="ru-RU" sz="3200" dirty="0" smtClean="0"/>
              <a:t> </a:t>
            </a:r>
            <a:r>
              <a:rPr lang="ru-RU" sz="3600" dirty="0" smtClean="0"/>
              <a:t>набрызга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26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2"/>
            <a:ext cx="8424936" cy="3501008"/>
          </a:xfrm>
          <a:effectLst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Несовершенство графических навыков и умений мешает ребёнку выражать в рисунках задуманное, адекватно изображать предметы объективного мира, и  затрудняет развитие эстетического восприятия и познавательных способностей. Рисование акварельными мелками с помощью губки и воды помогает ребёнку достичь задуманных результатов быстро и легко, рисуя торцом мелка и плашмя. 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166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Рисование акварельными мелками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506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Рисование по трафарету</vt:lpstr>
      <vt:lpstr>Презентация PowerPoint</vt:lpstr>
      <vt:lpstr>Чёрно-белый граттаж.</vt:lpstr>
      <vt:lpstr>Возраст: от 6 лет .</vt:lpstr>
      <vt:lpstr>Цветной граттаж.</vt:lpstr>
      <vt:lpstr>Кляксография.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«Зимушка – зима» Приемы работы с детьми всех возрастов</dc:title>
  <dc:creator>XTreme.ws</dc:creator>
  <cp:lastModifiedBy>Наташа</cp:lastModifiedBy>
  <cp:revision>116</cp:revision>
  <dcterms:created xsi:type="dcterms:W3CDTF">2013-11-30T15:04:40Z</dcterms:created>
  <dcterms:modified xsi:type="dcterms:W3CDTF">2014-04-26T17:17:41Z</dcterms:modified>
</cp:coreProperties>
</file>