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82" r:id="rId6"/>
    <p:sldId id="259" r:id="rId7"/>
    <p:sldId id="260" r:id="rId8"/>
    <p:sldId id="284" r:id="rId9"/>
    <p:sldId id="261" r:id="rId10"/>
    <p:sldId id="262" r:id="rId11"/>
    <p:sldId id="263" r:id="rId12"/>
    <p:sldId id="264" r:id="rId13"/>
    <p:sldId id="283" r:id="rId14"/>
    <p:sldId id="265" r:id="rId15"/>
    <p:sldId id="266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9" autoAdjust="0"/>
  </p:normalViewPr>
  <p:slideViewPr>
    <p:cSldViewPr>
      <p:cViewPr>
        <p:scale>
          <a:sx n="50" d="100"/>
          <a:sy n="50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7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3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01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7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25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3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3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9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ADA4-0ECB-41D8-8CD8-E0585332821A}" type="datetimeFigureOut">
              <a:rPr lang="ru-RU" smtClean="0"/>
              <a:t>26.04.2014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90EB-3EBF-4C5F-8852-823D0C56BB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22920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rgbClr val="FF0000"/>
                </a:solidFill>
                <a:effectLst>
                  <a:outerShdw blurRad="76200" dist="25400" dir="5400000" sx="110000" sy="110000" algn="t" rotWithShape="0">
                    <a:prstClr val="black">
                      <a:alpha val="54000"/>
                    </a:prstClr>
                  </a:outerShdw>
                </a:effectLst>
                <a:latin typeface="Florisel script" pitchFamily="2" charset="0"/>
              </a:rPr>
              <a:t>«Зимушка – зима» 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76200" dist="25400" dir="5400000" sx="110000" sy="110000" algn="t" rotWithShape="0">
                    <a:prstClr val="black">
                      <a:alpha val="54000"/>
                    </a:prstClr>
                  </a:outerShdw>
                </a:effectLst>
                <a:latin typeface="Florisel script" pitchFamily="2" charset="0"/>
              </a:rPr>
              <a:t>Приёмы работы по изобразительной  деятельности с детьми всех возрастов.</a:t>
            </a:r>
            <a:r>
              <a:rPr lang="ru-RU" sz="5400" dirty="0" smtClean="0">
                <a:latin typeface="Florisel script" pitchFamily="2" charset="0"/>
              </a:rPr>
              <a:t/>
            </a:r>
            <a:br>
              <a:rPr lang="ru-RU" sz="5400" dirty="0" smtClean="0">
                <a:latin typeface="Florisel script" pitchFamily="2" charset="0"/>
              </a:rPr>
            </a:br>
            <a:r>
              <a:rPr lang="ru-RU" sz="5400" dirty="0" smtClean="0">
                <a:latin typeface="Florisel script" pitchFamily="2" charset="0"/>
              </a:rPr>
              <a:t>				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3848" y="63813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Florisel script" pitchFamily="2" charset="0"/>
              </a:rPr>
              <a:t>Хараменда Н.И.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" y="-1290403"/>
            <a:ext cx="1691644" cy="168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4272917" y="-1689074"/>
            <a:ext cx="2051684" cy="2040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-1248778"/>
            <a:ext cx="1691644" cy="168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2" y="-1033957"/>
            <a:ext cx="1475656" cy="146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4523">
            <a:off x="2012526" y="-861842"/>
            <a:ext cx="1043572" cy="1037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4523">
            <a:off x="3682323" y="-727053"/>
            <a:ext cx="931395" cy="926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217">
            <a:off x="1612841" y="-622011"/>
            <a:ext cx="647283" cy="6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7.40741E-7 C -0.04201 0.00232 -0.06233 0.13032 -0.0592 0.28472 C -0.05573 0.44583 -0.04583 0.46968 0.00017 0.56991 C 0.04879 0.68171 0.05642 0.69421 0.05955 0.85486 C 0.06285 1.01042 0.04219 1.14051 0.01215 1.14306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625 -0.00833 C -0.1625 -0.0081 -0.12291 0.11944 -0.10416 0.23889 C -0.08541 0.35833 -0.07656 0.47731 -0.07639 0.58009 C -0.07639 0.69606 -0.08628 0.78958 -0.1033 0.85602 L -0.17864 1.16944 " pathEditMode="relative" rAng="0" ptsTypes="fsfFf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5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239 0.0044 C 0.01372 -0.00463 0.05642 0.10972 0.07413 0.25903 C 0.08507 0.34884 0.07448 0.44653 0.0434 0.54583 C -0.02135 0.67685 -0.00677 0.70764 0.00365 0.83264 C 0.04323 1.01042 0.07309 1.09815 0.10886 1.08912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542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3.7037E-6 L 0.06216 1.132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56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837 -0.01736 C -0.04584 -0.03773 0.02326 0.07269 0.06753 0.22778 C 0.11336 0.38773 0.11319 0.48264 0.07482 0.55278 C 0.04861 0.62708 0.03645 0.71806 0.08211 0.87824 C 0.12656 1.0338 0.19513 1.1456 0.23784 1.12361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57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35 -0.00139 C -0.02726 -0.00602 -0.06007 0.11505 -0.07482 0.26782 C -0.09028 0.425 -0.09271 0.48148 -0.05486 0.55856 C -0.02396 0.65116 -0.01996 0.69375 -0.03455 0.8493 C -0.0493 1.00208 -0.08281 1.1243 -0.10955 1.11944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560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1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99 -0.0199 C -0.01094 -0.00277 -0.00157 0.02176 -0.01615 0.08264 C -0.02153 0.11968 -0.04063 0.16505 -0.0474 0.19954 C -0.05417 0.23403 -0.05139 0.23334 -0.0566 0.28982 C -0.07101 0.35139 -0.07882 0.4426 -0.07882 0.53797 C -0.07882 0.6463 -0.0724 0.73287 -0.0599 0.79098 C -0.02865 0.88264 0.00677 0.96899 0.00052 1.04375 C -0.00573 1.11852 -0.01077 1.07848 -0.01198 1.09399 " pathEditMode="relative" rAng="0" ptsTypes="fsafffsf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19256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	Знакомя детей с этим интересным приемом, я обратила внимание ребят на то, что кисточку при рисовании следует держать вертикально по отношению к плоскости листа, и делать тычкообразные движения. При этом должна получиться большая пушистая точка.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" r="21802"/>
          <a:stretch/>
        </p:blipFill>
        <p:spPr>
          <a:xfrm>
            <a:off x="683568" y="462236"/>
            <a:ext cx="3423820" cy="2791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8608"/>
          <a:stretch/>
        </p:blipFill>
        <p:spPr>
          <a:xfrm>
            <a:off x="5148064" y="475928"/>
            <a:ext cx="3163549" cy="27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882" y="3905672"/>
            <a:ext cx="7643192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Очень интересно и несложно детям младшего возраста создавать узор с помощью штампа: для этого используем различные пробки (от молочных коробок, от бутылок).</a:t>
            </a:r>
          </a:p>
          <a:p>
            <a:pPr marL="0" indent="0">
              <a:buNone/>
            </a:pPr>
            <a:r>
              <a:rPr lang="ru-RU" sz="2200" dirty="0" smtClean="0"/>
              <a:t>Пробками дети рисовали чудесные бусы для мам. Малыши нетерпеливы, им хочется скорее получить результат. А в этом случае работы почти у всех детей хорошие.</a:t>
            </a:r>
          </a:p>
          <a:p>
            <a:pPr marL="0" indent="0">
              <a:buNone/>
            </a:pPr>
            <a:r>
              <a:rPr lang="ru-RU" sz="2200" dirty="0" smtClean="0"/>
              <a:t>Ребята увидели повторение размера и цвета, что помогло усвоить одну из тем по математике: поиск закономерностей.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12" r="25645"/>
          <a:stretch/>
        </p:blipFill>
        <p:spPr>
          <a:xfrm>
            <a:off x="573882" y="1052736"/>
            <a:ext cx="2016224" cy="269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02" t="453" r="22872" b="-1"/>
          <a:stretch/>
        </p:blipFill>
        <p:spPr>
          <a:xfrm>
            <a:off x="6521896" y="1084734"/>
            <a:ext cx="2213880" cy="2661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84" y="1049478"/>
            <a:ext cx="3161531" cy="269693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8546" y="-101162"/>
            <a:ext cx="8229600" cy="1143000"/>
          </a:xfrm>
        </p:spPr>
        <p:txBody>
          <a:bodyPr/>
          <a:lstStyle/>
          <a:p>
            <a:r>
              <a:rPr lang="ru-RU" dirty="0" smtClean="0"/>
              <a:t>Рисование с помощью штампа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6818"/>
            <a:ext cx="8568952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При работе со штампами из овощей и  из кожуры фруктов необходимо акцентировать внимание детей на степени нажима на штамп, для получения насыщенного оттиска.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085184"/>
            <a:ext cx="2363755" cy="1772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30" y="5085184"/>
            <a:ext cx="2448272" cy="1632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34" r="7050"/>
          <a:stretch/>
        </p:blipFill>
        <p:spPr>
          <a:xfrm>
            <a:off x="6156176" y="5120520"/>
            <a:ext cx="2341474" cy="17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Возраст: от 4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6840760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Малыши растут, но пока что движения их рук нечёткие;</a:t>
            </a:r>
            <a:br>
              <a:rPr lang="ru-RU" dirty="0" smtClean="0"/>
            </a:br>
            <a:r>
              <a:rPr lang="ru-RU" dirty="0" smtClean="0"/>
              <a:t>Красивые изображения позволяет получать техника рисования оттиском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смятой бумаги.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5" y="2961878"/>
            <a:ext cx="2826955" cy="370748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7218"/>
            <a:ext cx="8229600" cy="1143000"/>
          </a:xfrm>
        </p:spPr>
        <p:txBody>
          <a:bodyPr/>
          <a:lstStyle/>
          <a:p>
            <a:r>
              <a:rPr lang="ru-RU" dirty="0" smtClean="0"/>
              <a:t>Рисование смятой бумагой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80920" cy="2077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Для детей среднего возраста доступны такие средства выразительности, как фактура и цветовые пятна, получаемые с помощью таких материалов, как восковые мелки (свеча) и акварель.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3515925" cy="279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94" y="1340030"/>
            <a:ext cx="1909190" cy="14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059959"/>
            <a:ext cx="2016224" cy="1449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08" y="1359024"/>
            <a:ext cx="1895872" cy="142190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7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восковыми мелками и акварелью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178696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400" dirty="0" smtClean="0"/>
              <a:t>Возраст: от 5 лет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6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484368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Методическое объединение по художественно-эстетическому развитию.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232" y="5013176"/>
            <a:ext cx="6512768" cy="17057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ГБДОУ № 25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Санкт-Петербург 2013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688632" cy="59046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Все дети любят рисовать.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С самого раннего возраста дети пытаются отразить свои впечатления об окружающем мире в своем изобразительном творчестве. Вначале пальцы рук непослушны, и картины – каракули понятны только самим детям. Радость общения с краской,  с карандашами, вызывает желание оставить видимый след; но иногда, не имея под рукой бумаги и карандаша, дети рисуют на запотевшем стекле, или же маминой помадой.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420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89654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этот момент и помогает использование нетрадиционных техник – это след от пальчиков, листочков, опавших с деревьев; отпечатки ладошкой; печатание губкой, овощами, рисование расческой, и многими другими материалами, на которые упадет взгляд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0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Возраст: от 2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2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0"/>
            <a:ext cx="4392488" cy="666936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На первых порах важно побудить в детях интерес к самовыражению через рисунок. Вот тут и пришёл на помощь пальчик, обмакнутый в краску.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80284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Рисование пальчиками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82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66725"/>
            <a:ext cx="8208912" cy="3354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Следующим этапом было использование руки вместо кисточки: если смазать ладошку краской, то она оставит на бумаге интересный отпечаток, в котором можно увидеть различные удивительные образы – ребячьи ладошки умеют превращаться то в солнышко, то в ёжика, то в ёлочку.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101679"/>
            <a:ext cx="1783085" cy="2448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01679"/>
            <a:ext cx="1902013" cy="2473749"/>
          </a:xfrm>
          <a:prstGeom prst="rect">
            <a:avLst/>
          </a:prstGeom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467544" y="11663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Рисование ладошкой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Возраст: от 3 лет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842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8362" y="710922"/>
            <a:ext cx="4680520" cy="42723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 знакомстве детей с кисточкой я прибегаю к игровому приему: сделав клюв большим и указательным пальцами, и то закрывая его, то открывая, я  учу детей брать кисточку. </a:t>
            </a:r>
          </a:p>
          <a:p>
            <a:pPr marL="0" indent="0">
              <a:buNone/>
            </a:pPr>
            <a:r>
              <a:rPr lang="ru-RU" b="1" dirty="0" smtClean="0"/>
              <a:t>Когда дети научились держать кисточку, я познакомила их с техникой рисования сухой кистью – тычком.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33"/>
          <a:stretch/>
        </p:blipFill>
        <p:spPr>
          <a:xfrm>
            <a:off x="72828" y="404664"/>
            <a:ext cx="4083958" cy="2615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19611"/>
            <a:ext cx="2705100" cy="218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24" y="3717032"/>
            <a:ext cx="3814366" cy="27840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88362" y="0"/>
            <a:ext cx="4380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Рисование тычком</a:t>
            </a:r>
          </a:p>
        </p:txBody>
      </p:sp>
    </p:spTree>
    <p:extLst>
      <p:ext uri="{BB962C8B-B14F-4D97-AF65-F5344CB8AC3E}">
        <p14:creationId xmlns:p14="http://schemas.microsoft.com/office/powerpoint/2010/main" val="13273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446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«Зимушка – зима»  Приёмы работы по изобразительной  деятельности с детьми всех возрастов.     </vt:lpstr>
      <vt:lpstr>Методическое объединение по художественно-эстетическому развитию.</vt:lpstr>
      <vt:lpstr>Презентация PowerPoint</vt:lpstr>
      <vt:lpstr>Презентация PowerPoint</vt:lpstr>
      <vt:lpstr>Возраст: от 2 лет.</vt:lpstr>
      <vt:lpstr>Презентация PowerPoint</vt:lpstr>
      <vt:lpstr>Презентация PowerPoint</vt:lpstr>
      <vt:lpstr>Возраст: от 3 лет.</vt:lpstr>
      <vt:lpstr>Презентация PowerPoint</vt:lpstr>
      <vt:lpstr>Презентация PowerPoint</vt:lpstr>
      <vt:lpstr>Рисование с помощью штампа</vt:lpstr>
      <vt:lpstr>Презентация PowerPoint</vt:lpstr>
      <vt:lpstr>Возраст: от 4 лет.</vt:lpstr>
      <vt:lpstr>Рисование смятой бумагой</vt:lpstr>
      <vt:lpstr>Рисование восковыми мелками и акварелью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«Зимушка – зима» Приемы работы с детьми всех возрастов</dc:title>
  <dc:creator>XTreme.ws</dc:creator>
  <cp:lastModifiedBy>Наташа</cp:lastModifiedBy>
  <cp:revision>115</cp:revision>
  <dcterms:created xsi:type="dcterms:W3CDTF">2013-11-30T15:04:40Z</dcterms:created>
  <dcterms:modified xsi:type="dcterms:W3CDTF">2014-04-26T17:18:20Z</dcterms:modified>
</cp:coreProperties>
</file>