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6" r:id="rId3"/>
    <p:sldId id="263" r:id="rId4"/>
    <p:sldId id="257" r:id="rId5"/>
    <p:sldId id="258" r:id="rId6"/>
    <p:sldId id="264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80A9B-E8B2-480C-A9E4-960061AEA4D0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D6F0D-2724-4A2D-94D1-344DC9306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6F0D-2724-4A2D-94D1-344DC930642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5529-2E22-43A8-8D68-61993E127ED8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DEED-07E0-469B-8397-4DAB2056A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pPr algn="ctr"/>
            <a:r>
              <a:rPr lang="ru-RU" sz="2400" b="0" i="1" dirty="0" err="1" smtClean="0">
                <a:solidFill>
                  <a:srgbClr val="FF0000"/>
                </a:solidFill>
                <a:latin typeface="Arial Black" pitchFamily="34" charset="0"/>
              </a:rPr>
              <a:t>Габдулла</a:t>
            </a:r>
            <a:r>
              <a:rPr lang="ru-RU" sz="2400" b="0" i="1" dirty="0" smtClean="0">
                <a:solidFill>
                  <a:srgbClr val="FF0000"/>
                </a:solidFill>
                <a:latin typeface="Arial Black" pitchFamily="34" charset="0"/>
              </a:rPr>
              <a:t> Тукай</a:t>
            </a:r>
            <a:endParaRPr lang="ru-RU" sz="2400" b="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Тукай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Габдулла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Мухамедгарифович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родился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14 (26) апреля 1886 года в деревне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Кушлауч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Казанской губернии (ныне Арского района Республики Татарстан) в семье приходского муллы.</a:t>
            </a:r>
          </a:p>
        </p:txBody>
      </p:sp>
      <p:pic>
        <p:nvPicPr>
          <p:cNvPr id="7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597969" cy="448799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 4 годам </a:t>
            </a:r>
            <a:r>
              <a:rPr lang="ru-RU" sz="2400" dirty="0" err="1" smtClean="0">
                <a:latin typeface="Arial Black" pitchFamily="34" charset="0"/>
              </a:rPr>
              <a:t>Габдулла</a:t>
            </a:r>
            <a:r>
              <a:rPr lang="ru-RU" sz="2400" dirty="0" smtClean="0">
                <a:latin typeface="Arial Black" pitchFamily="34" charset="0"/>
              </a:rPr>
              <a:t> остался сиротой. Началась его жизнь у чужих людей.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093554" cy="43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Габдуллу</a:t>
            </a:r>
            <a:r>
              <a:rPr lang="ru-RU" sz="2400" dirty="0" smtClean="0">
                <a:latin typeface="Arial Black" pitchFamily="34" charset="0"/>
              </a:rPr>
              <a:t> отдали на воспитание крестьянину </a:t>
            </a:r>
            <a:r>
              <a:rPr lang="ru-RU" sz="2400" dirty="0" err="1" smtClean="0">
                <a:latin typeface="Arial Black" pitchFamily="34" charset="0"/>
              </a:rPr>
              <a:t>Сагди</a:t>
            </a:r>
            <a:r>
              <a:rPr lang="ru-RU" sz="2400" dirty="0" smtClean="0">
                <a:latin typeface="Arial Black" pitchFamily="34" charset="0"/>
              </a:rPr>
              <a:t> в деревню </a:t>
            </a:r>
            <a:r>
              <a:rPr lang="ru-RU" sz="2400" dirty="0" err="1" smtClean="0">
                <a:latin typeface="Arial Black" pitchFamily="34" charset="0"/>
              </a:rPr>
              <a:t>Кырлай</a:t>
            </a:r>
            <a:r>
              <a:rPr lang="ru-RU" sz="2400" dirty="0" smtClean="0">
                <a:latin typeface="Arial Black" pitchFamily="34" charset="0"/>
              </a:rPr>
              <a:t>.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С ранних лет он начал трудиться.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Рисунок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57166"/>
            <a:ext cx="3551173" cy="45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Arial Black" pitchFamily="34" charset="0"/>
              </a:rPr>
              <a:t>Впечатления </a:t>
            </a:r>
            <a:r>
              <a:rPr lang="ru-RU" sz="2700" dirty="0" err="1" smtClean="0">
                <a:solidFill>
                  <a:schemeClr val="bg1"/>
                </a:solidFill>
                <a:latin typeface="Arial Black" pitchFamily="34" charset="0"/>
              </a:rPr>
              <a:t>кырлайской</a:t>
            </a:r>
            <a:r>
              <a:rPr lang="ru-RU" sz="2700" dirty="0" smtClean="0">
                <a:solidFill>
                  <a:schemeClr val="bg1"/>
                </a:solidFill>
                <a:latin typeface="Arial Black" pitchFamily="34" charset="0"/>
              </a:rPr>
              <a:t> поры оставили в его творчестве неизгладимый след, привили любовь к родной земле и ее людям.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7170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391" y="836712"/>
            <a:ext cx="4355816" cy="36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372476" cy="15716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>Памятник Г.Тукаю в деревне </a:t>
            </a:r>
            <a:r>
              <a:rPr lang="ru-RU" sz="2700" dirty="0" err="1" smtClean="0">
                <a:latin typeface="Arial Black" pitchFamily="34" charset="0"/>
              </a:rPr>
              <a:t>Кырлай</a:t>
            </a:r>
            <a:r>
              <a:rPr lang="ru-RU" sz="2700" dirty="0" smtClean="0">
                <a:latin typeface="Arial Black" pitchFamily="34" charset="0"/>
              </a:rPr>
              <a:t>, где поэт провел своё детство.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3402760" cy="366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Габдулла</a:t>
            </a:r>
            <a:r>
              <a:rPr lang="ru-RU" sz="2400" dirty="0" smtClean="0">
                <a:latin typeface="Arial Black" pitchFamily="34" charset="0"/>
              </a:rPr>
              <a:t> Тукай много и упорно учился, сначала в школе при медресе.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194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649038" cy="33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медресе «</a:t>
            </a:r>
            <a:r>
              <a:rPr lang="ru-RU" sz="2400" dirty="0" err="1" smtClean="0">
                <a:latin typeface="Arial Black" pitchFamily="34" charset="0"/>
              </a:rPr>
              <a:t>Мутыгия</a:t>
            </a:r>
            <a:r>
              <a:rPr lang="ru-RU" sz="2400" dirty="0" smtClean="0">
                <a:latin typeface="Arial Black" pitchFamily="34" charset="0"/>
              </a:rPr>
              <a:t>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968835" cy="28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Габдулла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Тукай любил детей и  написал для них много сказок.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142148" cy="310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91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Габдулла Тукай</vt:lpstr>
      <vt:lpstr>Презентация PowerPoint</vt:lpstr>
      <vt:lpstr>К 4 годам Габдулла остался сиротой. Началась его жизнь у чужих людей.</vt:lpstr>
      <vt:lpstr>Габдуллу отдали на воспитание крестьянину Сагди в деревню Кырлай.  С ранних лет он начал трудиться.</vt:lpstr>
      <vt:lpstr>Впечатления кырлайской поры оставили в его творчестве неизгладимый след, привили любовь к родной земле и ее людям. </vt:lpstr>
      <vt:lpstr>  Памятник Г.Тукаю в деревне Кырлай, где поэт провел своё детство. </vt:lpstr>
      <vt:lpstr>Габдулла Тукай много и упорно учился, сначала в школе при медресе.</vt:lpstr>
      <vt:lpstr>медресе «Мутыгия»</vt:lpstr>
      <vt:lpstr> Габдулла Тукай любил детей и  написал для них много сказок.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Владелец</cp:lastModifiedBy>
  <cp:revision>8</cp:revision>
  <dcterms:created xsi:type="dcterms:W3CDTF">2013-04-14T19:54:55Z</dcterms:created>
  <dcterms:modified xsi:type="dcterms:W3CDTF">2013-05-04T12:05:13Z</dcterms:modified>
</cp:coreProperties>
</file>