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2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87599"/>
            <a:ext cx="7772400" cy="1122363"/>
          </a:xfrm>
          <a:noFill/>
          <a:ln>
            <a:noFill/>
          </a:ln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4"/>
          </a:effectRef>
          <a:fontRef idx="none"/>
        </p:style>
        <p:txBody>
          <a:bodyPr anchor="b"/>
          <a:lstStyle>
            <a:lvl1pPr algn="ctr">
              <a:defRPr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703262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 algn="ctr">
              <a:buNone/>
              <a:defRPr sz="2400" b="1" cap="none" spc="0">
                <a:ln/>
                <a:solidFill>
                  <a:schemeClr val="accent3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53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6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56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4874"/>
          </a:xfr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0500"/>
            <a:ext cx="7886700" cy="4538663"/>
          </a:xfrm>
          <a:solidFill>
            <a:schemeClr val="lt1">
              <a:alpha val="6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0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43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67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16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81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3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52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87824" y="332657"/>
            <a:ext cx="5942484" cy="1152127"/>
          </a:xfrm>
        </p:spPr>
        <p:txBody>
          <a:bodyPr/>
          <a:lstStyle/>
          <a:p>
            <a:r>
              <a:rPr lang="ru-RU" sz="8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МА - МА</a:t>
            </a:r>
            <a:endParaRPr lang="ru-RU" sz="8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00808"/>
            <a:ext cx="3744416" cy="49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92696"/>
            <a:ext cx="6939510" cy="520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7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64904"/>
            <a:ext cx="5872097" cy="39122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3053" y="332656"/>
            <a:ext cx="6340352" cy="2127771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Сердце матери лучше солнца греет.</a:t>
            </a:r>
            <a:br>
              <a:rPr lang="ru-RU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Нет лучшего дружка, чем родная матушка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2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7920880" cy="670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86" y="116632"/>
            <a:ext cx="8064896" cy="645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0648"/>
            <a:ext cx="4772744" cy="6346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2518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36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hablon36.pot [Режим совместимости]" id="{43EFE5C5-FD3D-466D-A2BC-BCC0A29F9E52}" vid="{A7208C54-F9BC-44AF-AFFA-A56B109468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shablon36</Template>
  <TotalTime>23</TotalTime>
  <Words>9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shablon36</vt:lpstr>
      <vt:lpstr>МА - МА</vt:lpstr>
      <vt:lpstr>Презентация PowerPoint</vt:lpstr>
      <vt:lpstr>Сердце матери лучше солнца греет.  Нет лучшего дружка, чем родная матушка.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 - МА</dc:title>
  <dc:creator>василий</dc:creator>
  <cp:lastModifiedBy>василий</cp:lastModifiedBy>
  <cp:revision>11</cp:revision>
  <dcterms:created xsi:type="dcterms:W3CDTF">2015-02-17T16:51:01Z</dcterms:created>
  <dcterms:modified xsi:type="dcterms:W3CDTF">2015-02-21T17:18:33Z</dcterms:modified>
</cp:coreProperties>
</file>