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1" r:id="rId11"/>
    <p:sldId id="262" r:id="rId12"/>
    <p:sldId id="269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Города - герои.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infobps.ru/dostoprim/mislete_mogilasoldatu_moskva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8143932" cy="3951295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Севастополь(Украина),1945г.</a:t>
            </a:r>
            <a:endParaRPr lang="ru-RU" dirty="0"/>
          </a:p>
        </p:txBody>
      </p:sp>
      <p:pic>
        <p:nvPicPr>
          <p:cNvPr id="4" name="Содержимое 3" descr="http://uletay7.ucoz.ru/_ph/149/87181044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858180" cy="4714908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Одесса(Украина),1945г.</a:t>
            </a:r>
            <a:endParaRPr lang="ru-RU" dirty="0"/>
          </a:p>
        </p:txBody>
      </p:sp>
      <p:pic>
        <p:nvPicPr>
          <p:cNvPr id="4" name="Содержимое 3" descr="http://photos.wikimapia.org/p/00/01/49/99/40_b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0979" y="1600200"/>
            <a:ext cx="6302041" cy="4708525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Минск(</a:t>
            </a:r>
            <a:r>
              <a:rPr lang="ru-RU" dirty="0" err="1" smtClean="0"/>
              <a:t>Белорусия</a:t>
            </a:r>
            <a:r>
              <a:rPr lang="ru-RU" dirty="0" smtClean="0"/>
              <a:t>),1974г.</a:t>
            </a:r>
            <a:endParaRPr lang="ru-RU" dirty="0"/>
          </a:p>
        </p:txBody>
      </p:sp>
      <p:pic>
        <p:nvPicPr>
          <p:cNvPr id="4" name="Содержимое 3" descr="http://fotoka.ru/sergiu/travel/minsk/IMG_21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Киев(Украина),1965г.</a:t>
            </a:r>
            <a:endParaRPr lang="ru-RU" dirty="0"/>
          </a:p>
        </p:txBody>
      </p:sp>
      <p:pic>
        <p:nvPicPr>
          <p:cNvPr id="4" name="Содержимое 3" descr="http://lifeglobe.net/media/entry/164/0_15f0_160fdbaa_1XL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649412"/>
            <a:ext cx="6134100" cy="461010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Брест(</a:t>
            </a:r>
            <a:r>
              <a:rPr lang="ru-RU" dirty="0" err="1" smtClean="0"/>
              <a:t>крепость-герой,Белорусия</a:t>
            </a:r>
            <a:r>
              <a:rPr lang="ru-RU" dirty="0" smtClean="0"/>
              <a:t>),1965г.</a:t>
            </a:r>
            <a:endParaRPr lang="ru-RU" dirty="0"/>
          </a:p>
        </p:txBody>
      </p:sp>
      <p:pic>
        <p:nvPicPr>
          <p:cNvPr id="4" name="Содержимое 3" descr="http://russkiymir.md/9kl7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857916" cy="4857784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Керчь,1973г.</a:t>
            </a:r>
            <a:endParaRPr lang="ru-RU" dirty="0"/>
          </a:p>
        </p:txBody>
      </p:sp>
      <p:pic>
        <p:nvPicPr>
          <p:cNvPr id="4" name="Содержимое 3" descr="File:Crimea Kerch Ajimushkay stone quarry WWII memo-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5181" y="1600200"/>
            <a:ext cx="6373638" cy="4708525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 ,1965г.</a:t>
            </a:r>
            <a:endParaRPr lang="ru-RU" dirty="0"/>
          </a:p>
        </p:txBody>
      </p:sp>
      <p:pic>
        <p:nvPicPr>
          <p:cNvPr id="4" name="Содержимое 3" descr="http://img.nr2.ru/pict/arts1/36/60/36607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857652" cy="2714644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http://files.myopera.com/identify/albums/201916/Moscow_Soviet_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25913" cy="3006838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Волгоград(Сталинград),1945г.</a:t>
            </a:r>
            <a:endParaRPr lang="ru-RU" dirty="0"/>
          </a:p>
        </p:txBody>
      </p:sp>
      <p:pic>
        <p:nvPicPr>
          <p:cNvPr id="4" name="Содержимое 3" descr="http://vetert.ru/rossiya/volgograd/sights/73-mamaev-kurgan/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4000528" cy="5143536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cs408731.vk.me/v408731050/7c2d/IKKLYtxuZ3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3500494" cy="2571768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http://go3.imgsmail.ru/imgpreview?key=http%3A//basik.ru/maxx/bas/mamaev_kurgan/17.jpg&amp;mb=imgdb_preview_2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2857520" cy="3357586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Содержимое 7" descr="http://www.pomnivoinu.ru/img/reports/1561/tmb/21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3071810"/>
            <a:ext cx="2857520" cy="3428994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Санкт-Петербург(Ленинград),1945г.</a:t>
            </a:r>
            <a:endParaRPr lang="ru-RU" dirty="0"/>
          </a:p>
        </p:txBody>
      </p:sp>
      <p:pic>
        <p:nvPicPr>
          <p:cNvPr id="1026" name="Picture 2" descr="http://foretime.ru/wp-content/uploads/2010/11/mednii-vsadnik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714776" cy="464528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  <p:pic>
        <p:nvPicPr>
          <p:cNvPr id="8" name="Рисунок 7" descr="http://saint-petersburg.ru/i/imglibtmp/3821_msg-b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4000488" cy="464347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Новороссийск,1973г.</a:t>
            </a:r>
            <a:endParaRPr lang="ru-RU" dirty="0"/>
          </a:p>
        </p:txBody>
      </p:sp>
      <p:pic>
        <p:nvPicPr>
          <p:cNvPr id="4" name="Содержимое 3" descr="http://www.9maya.ru/uploads/posts/2012-02/1328332712_gorod-geroi-novorossiys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71612"/>
            <a:ext cx="6262710" cy="466885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Тула,1976г.</a:t>
            </a:r>
            <a:endParaRPr lang="ru-RU" dirty="0"/>
          </a:p>
        </p:txBody>
      </p:sp>
      <p:pic>
        <p:nvPicPr>
          <p:cNvPr id="4" name="Содержимое 3" descr="http://www.9maya.ru/uploads/posts/2012-02/1328332987_gorod_geroi_tul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715040" cy="4429156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Мурманск,1985г.</a:t>
            </a:r>
            <a:endParaRPr lang="ru-RU" dirty="0"/>
          </a:p>
        </p:txBody>
      </p:sp>
      <p:pic>
        <p:nvPicPr>
          <p:cNvPr id="4" name="Содержимое 3" descr="http://vmnews.ru/site-specific/vmnews.ru/upload/article-illustrations/2012/article-26029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8175" y="1600200"/>
            <a:ext cx="7027649" cy="4708525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Смоленск,1985г.</a:t>
            </a:r>
            <a:endParaRPr lang="ru-RU" dirty="0"/>
          </a:p>
        </p:txBody>
      </p:sp>
      <p:pic>
        <p:nvPicPr>
          <p:cNvPr id="4" name="Содержимое 3" descr="http://www.smolensk-travel.ru/photos/med/156_cd9a6dscn289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983" y="1571612"/>
            <a:ext cx="6425165" cy="4737113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46</Words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Города - герои.</vt:lpstr>
      <vt:lpstr>Москва ,1965г.</vt:lpstr>
      <vt:lpstr>Волгоград(Сталинград),1945г.</vt:lpstr>
      <vt:lpstr>Слайд 4</vt:lpstr>
      <vt:lpstr>Санкт-Петербург(Ленинград),1945г.</vt:lpstr>
      <vt:lpstr>Новороссийск,1973г.</vt:lpstr>
      <vt:lpstr>Тула,1976г.</vt:lpstr>
      <vt:lpstr>Мурманск,1985г.</vt:lpstr>
      <vt:lpstr>Смоленск,1985г.</vt:lpstr>
      <vt:lpstr>Севастополь(Украина),1945г.</vt:lpstr>
      <vt:lpstr>Одесса(Украина),1945г.</vt:lpstr>
      <vt:lpstr>Минск(Белорусия),1974г.</vt:lpstr>
      <vt:lpstr>Киев(Украина),1965г.</vt:lpstr>
      <vt:lpstr>Брест(крепость-герой,Белорусия),1965г.</vt:lpstr>
      <vt:lpstr>Керчь,1973г.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- герои.</dc:title>
  <cp:lastModifiedBy>Admin</cp:lastModifiedBy>
  <cp:revision>8</cp:revision>
  <dcterms:modified xsi:type="dcterms:W3CDTF">2014-01-18T02:16:20Z</dcterms:modified>
</cp:coreProperties>
</file>