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3" r:id="rId4"/>
    <p:sldId id="259" r:id="rId5"/>
    <p:sldId id="258" r:id="rId6"/>
    <p:sldId id="264" r:id="rId7"/>
    <p:sldId id="265" r:id="rId8"/>
    <p:sldId id="269" r:id="rId9"/>
    <p:sldId id="261" r:id="rId10"/>
    <p:sldId id="270" r:id="rId11"/>
    <p:sldId id="266" r:id="rId12"/>
    <p:sldId id="260" r:id="rId13"/>
    <p:sldId id="267" r:id="rId14"/>
    <p:sldId id="25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408D77-7133-421C-B063-C93996DD448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ED3E64-F973-4E22-94F6-02DE38B0FF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rae.odbvr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221088"/>
            <a:ext cx="2905200" cy="1143000"/>
          </a:xfrm>
        </p:spPr>
        <p:txBody>
          <a:bodyPr/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     </a:t>
            </a:r>
            <a:r>
              <a:rPr lang="ru-RU" dirty="0" smtClean="0"/>
              <a:t>Пекшева </a:t>
            </a:r>
            <a:r>
              <a:rPr lang="ru-RU" dirty="0" smtClean="0"/>
              <a:t>Н. 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(1 КК)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i="1" dirty="0" smtClean="0"/>
              <a:t>Чем славится Воронежский край.</a:t>
            </a:r>
            <a:endParaRPr lang="ru-RU" sz="6000" b="1" i="1" dirty="0"/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2334271" y="412885"/>
            <a:ext cx="4475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Нововоронежский детский сад №10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общеразвивающего вида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Воронежской области.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 г.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okrae.odbvrn.ru/sites/okrae.odbvrn.ru/files/usersfiles/muzey_koste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00033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4" name="Picture 4" descr="http://www.okrae.odbvrn.ru/sites/okrae.odbvrn.ru/files/usersfiles/ma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67943" y="980728"/>
            <a:ext cx="4464024" cy="28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4509120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  </a:t>
            </a:r>
            <a:r>
              <a:rPr lang="ru-RU" sz="2000" dirty="0">
                <a:solidFill>
                  <a:schemeClr val="bg1"/>
                </a:solidFill>
              </a:rPr>
              <a:t>Археологический </a:t>
            </a:r>
            <a:r>
              <a:rPr lang="ru-RU" sz="2400" dirty="0">
                <a:solidFill>
                  <a:schemeClr val="bg1"/>
                </a:solidFill>
              </a:rPr>
              <a:t>музей-заповедник «</a:t>
            </a:r>
            <a:r>
              <a:rPr lang="ru-RU" sz="2400" dirty="0" err="1">
                <a:solidFill>
                  <a:schemeClr val="bg1"/>
                </a:solidFill>
              </a:rPr>
              <a:t>Костенки</a:t>
            </a:r>
            <a:r>
              <a:rPr lang="ru-RU" sz="2400" dirty="0">
                <a:solidFill>
                  <a:schemeClr val="bg1"/>
                </a:solidFill>
              </a:rPr>
              <a:t>» </a:t>
            </a:r>
            <a:r>
              <a:rPr lang="ru-RU" sz="2000" dirty="0">
                <a:solidFill>
                  <a:schemeClr val="bg1"/>
                </a:solidFill>
              </a:rPr>
              <a:t>находится в Хохольском районе Воронежской области и занимает около 9 гектаров на высоком правом берегу реки Дон на территории сел </a:t>
            </a:r>
            <a:r>
              <a:rPr lang="ru-RU" sz="2000" dirty="0" err="1">
                <a:solidFill>
                  <a:schemeClr val="bg1"/>
                </a:solidFill>
              </a:rPr>
              <a:t>Костенки</a:t>
            </a:r>
            <a:r>
              <a:rPr lang="ru-RU" sz="2000" dirty="0">
                <a:solidFill>
                  <a:schemeClr val="bg1"/>
                </a:solidFill>
              </a:rPr>
              <a:t> и Борщево.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D:\Детский сад\работа\Воспитатель года\Картинки\орл рыс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056428" cy="2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27" name="Picture 3" descr="D:\Детский сад\работа\Воспитатель года\Картинки\рысакиL.jpeg"/>
          <p:cNvPicPr>
            <a:picLocks noChangeAspect="1" noChangeArrowheads="1"/>
          </p:cNvPicPr>
          <p:nvPr/>
        </p:nvPicPr>
        <p:blipFill>
          <a:blip r:embed="rId3" cstate="print"/>
          <a:srcRect t="9576"/>
          <a:stretch>
            <a:fillRect/>
          </a:stretch>
        </p:blipFill>
        <p:spPr bwMode="auto">
          <a:xfrm>
            <a:off x="5004048" y="620688"/>
            <a:ext cx="3384376" cy="284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4149080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Орловский рысак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это знаменитая русская порода лошадей с наследственной способностью к резвой рыси* (рысь – походка лошади, при которой она поочерёдно переставляет пары ног, расположенных по диагонали).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Воронежские конфеты.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Воронежские», «Песни Кольцова», «Никитинские» - фирменные конфеты Воронежской кондитерской фабрики, которые делают только в нашем городе.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Фабрика уже много лет снабжает город и область своей сладкой продукцией.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konfet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3816424" cy="260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pesni_kolcova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ondit.ramon_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1842407" cy="196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Штурмовик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Ил-2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Этот самолет конструкции С.В.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Ильюшина признан в годы Второй мировой войны лучшим штурмовиком в мире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shtkrmovi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57606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219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Долго сохранится в памяти нашего народа грозное оружие Великой Отечественной войны – реактивные установки, известные под ласковым именем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«Катюша».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Первые реактивные установки, в официальных документах называемые БМ-13, были изготовлены на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Воронежском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экскаваторном заводе имени Коминтерна.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katyu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98477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http://www.okrae.odbvrn.ru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/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/>
              <a:t> Край наш Воронежский. Коллектив авторов. – </a:t>
            </a:r>
            <a:r>
              <a:rPr lang="ru-RU" sz="2000" dirty="0" err="1" smtClean="0"/>
              <a:t>Воонеж</a:t>
            </a:r>
            <a:r>
              <a:rPr lang="ru-RU" sz="2000" dirty="0" smtClean="0"/>
              <a:t>: Центр. – Чернозем. кн. изд-во, 1985. – 511 с. </a:t>
            </a:r>
            <a:endParaRPr lang="ru-RU" sz="2000" dirty="0" smtClean="0"/>
          </a:p>
          <a:p>
            <a:r>
              <a:rPr lang="ru-RU" sz="2000" dirty="0" smtClean="0"/>
              <a:t>Губанова Е.Н. Декоративно-прикладное искусство Воронежского края и его изучение в школе / Е.Н. Губанова. – Воронеж: Центр духовного возрождения Черноземного края, 2003. – 120 с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Елецких В.Л. Воронежское путешествие / В.Л. Елецких. – Воронеж: Творческое объединение»Альбом», 2011. – 48 с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Государственный академический Воронежский русский народный хор // Режим доступа: http: // </a:t>
            </a:r>
            <a:r>
              <a:rPr lang="ru-RU" sz="2000" dirty="0" err="1" smtClean="0"/>
              <a:t>xopvrn.narod.ru</a:t>
            </a:r>
            <a:r>
              <a:rPr lang="ru-RU" sz="2000" dirty="0" smtClean="0"/>
              <a:t> / </a:t>
            </a:r>
            <a:r>
              <a:rPr lang="ru-RU" sz="2000" dirty="0" err="1" smtClean="0"/>
              <a:t>history.html</a:t>
            </a:r>
            <a:endParaRPr lang="ru-RU" sz="2000" dirty="0" smtClean="0"/>
          </a:p>
          <a:p>
            <a:r>
              <a:rPr lang="ru-RU" sz="2000" dirty="0" smtClean="0"/>
              <a:t> Губанова Е.Н. Декоративно-прикладное искусство Воронежского края и его изучение в школе / Е.Н. Губанова. – Воронеж: Центр духовного возрождения Черноземного края, 2003. – 120 с.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Используемые ресурсы: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20832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Воронежская область была создана 13 июня 1934 года. Она является самой большой областью Центрального Федерального округа.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Кроме того, наша область является одним из крупнейших сельскохозяйственных и промышленных центров России.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5954" name="Picture 2" descr="D:\Детский сад\работа\Воспитатель года\Картинки\631px-Coat_of_Arms_of_Voronezh_oblast_(200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480853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 каждого народа мира есть свои особенности и отличия от других: свои традиции, культура, язык, обряды, а также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традиционный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национальный костюм. 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8002" name="Picture 2" descr="D:\Детский сад\работа\Воспитатель года\Картинки\свадедн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384376" cy="498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Матрешка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– деревянная игрушка, ставшая символом нашей страны и одним из самых любимых сувениров.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Форма воронежской матрешки напоминает пасхальное яйцо.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eshche_matreshk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4242707" cy="406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930" name="Picture 2" descr="D:\Детский сад\работа\Воспитатель года\Картинки\матрёшка воронеж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2689"/>
            <a:ext cx="3096344" cy="441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157192"/>
            <a:ext cx="6264696" cy="93610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Воронежская керамическая игрушка </a:t>
            </a:r>
            <a:r>
              <a:rPr lang="ru-RU" sz="2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igr_orlov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52839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gr_orlov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2636912"/>
            <a:ext cx="4013051" cy="270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Государственный академический Воронежский русский народный хор </a:t>
            </a:r>
            <a:r>
              <a:rPr lang="ru-RU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им.К.И.Массалитинова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ho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336704" cy="440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Воронежская земля издавна славилась своими мастерами.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Уже в середине 19 века в разных селах и городах нашей губернии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сложились</a:t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народные художественные промыслы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vyshivk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456384" cy="440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ezb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3888432" cy="306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Дивногорье </a:t>
            </a:r>
            <a:r>
              <a:rPr lang="ru-RU" sz="2000" dirty="0" smtClean="0">
                <a:solidFill>
                  <a:schemeClr val="bg1"/>
                </a:solidFill>
              </a:rPr>
              <a:t>– это музей-заповедник под открытым небом, сохраняющий удивительные памятники природы, архитектуры и археологии.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0050" name="Picture 2" descr="http://www.okrae.odbvrn.ru/sites/okrae.odbvrn.ru/files/usersfiles/diveog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9046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445624" cy="18672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Воронежский заповедник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площадью 31,1 тыс. га расположен на границе Воронежской и Липецкой областей.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Создан в 1927 году для сохранения лесных экосистем Центральной лесостепи и для изучения биологии и экологии бобров и поиска лучшего способа их разведения.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6980" name="Picture 4" descr="D:\Детский сад\работа\Воспитатель года\Картинки\00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5720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981" name="Picture 5" descr="D:\Детский сад\работа\Воспитатель года\Картинки\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28575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982" name="Picture 6" descr="D:\Детский сад\работа\Воспитатель года\Картинки\0005-005-Na-embleme-zapovednika-figury-bobra-i-olenja-v-obramlenii-vetvej.jpg"/>
          <p:cNvPicPr>
            <a:picLocks noChangeAspect="1" noChangeArrowheads="1"/>
          </p:cNvPicPr>
          <p:nvPr/>
        </p:nvPicPr>
        <p:blipFill>
          <a:blip r:embed="rId4" cstate="print"/>
          <a:srcRect l="25192" t="52399" r="41555"/>
          <a:stretch>
            <a:fillRect/>
          </a:stretch>
        </p:blipFill>
        <p:spPr bwMode="auto">
          <a:xfrm>
            <a:off x="1907704" y="332656"/>
            <a:ext cx="1944216" cy="208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404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Чем славится Воронежский край.</vt:lpstr>
      <vt:lpstr> Воронежская область была создана 13 июня 1934 года. Она является самой большой областью Центрального Федерального округа. Кроме того, наша область является одним из крупнейших сельскохозяйственных и промышленных центров России.</vt:lpstr>
      <vt:lpstr>У каждого народа мира есть свои особенности и отличия от других: свои традиции, культура, язык, обряды, а также  традиционный национальный костюм. </vt:lpstr>
      <vt:lpstr> Матрешка – деревянная игрушка, ставшая символом нашей страны и одним из самых любимых сувениров. Форма воронежской матрешки напоминает пасхальное яйцо. </vt:lpstr>
      <vt:lpstr>Воронежская керамическая игрушка . </vt:lpstr>
      <vt:lpstr>Государственный академический Воронежский русский народный хор им.К.И.Массалитинова. </vt:lpstr>
      <vt:lpstr>Воронежская земля издавна славилась своими мастерами. Уже в середине 19 века в разных селах и городах нашей губернии сложились  народные художественные промыслы. </vt:lpstr>
      <vt:lpstr> Дивногорье – это музей-заповедник под открытым небом, сохраняющий удивительные памятники природы, архитектуры и археологии.</vt:lpstr>
      <vt:lpstr> Воронежский заповедник площадью 31,1 тыс. га расположен на границе Воронежской и Липецкой областей. Создан в 1927 году для сохранения лесных экосистем Центральной лесостепи и для изучения биологии и экологии бобров и поиска лучшего способа их разведения.  </vt:lpstr>
      <vt:lpstr>Слайд 10</vt:lpstr>
      <vt:lpstr>Слайд 11</vt:lpstr>
      <vt:lpstr>Воронежские конфеты. « Воронежские», «Песни Кольцова», «Никитинские» - фирменные конфеты Воронежской кондитерской фабрики, которые делают только в нашем городе. Фабрика уже много лет снабжает город и область своей сладкой продукцией. </vt:lpstr>
      <vt:lpstr>Штурмовик Ил-2            Этот самолет конструкции С.В. Ильюшина признан в годы Второй мировой войны лучшим штурмовиком в мире</vt:lpstr>
      <vt:lpstr> Долго сохранится в памяти нашего народа грозное оружие Великой Отечественной войны – реактивные установки, известные под ласковым именем «Катюша». Первые реактивные установки, в официальных документах называемые БМ-13, были изготовлены на  Воронежском экскаваторном заводе имени Коминтерна. </vt:lpstr>
      <vt:lpstr>Используемые ресурсы: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славится Воронежский край.</dc:title>
  <dc:creator>Егор</dc:creator>
  <cp:lastModifiedBy>Егор</cp:lastModifiedBy>
  <cp:revision>7</cp:revision>
  <dcterms:created xsi:type="dcterms:W3CDTF">2014-03-21T14:03:15Z</dcterms:created>
  <dcterms:modified xsi:type="dcterms:W3CDTF">2014-03-21T15:08:11Z</dcterms:modified>
</cp:coreProperties>
</file>