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7" r:id="rId3"/>
    <p:sldId id="259" r:id="rId4"/>
    <p:sldId id="258" r:id="rId5"/>
    <p:sldId id="261" r:id="rId6"/>
    <p:sldId id="262" r:id="rId7"/>
    <p:sldId id="265" r:id="rId8"/>
    <p:sldId id="267" r:id="rId9"/>
    <p:sldId id="282" r:id="rId10"/>
    <p:sldId id="269" r:id="rId11"/>
    <p:sldId id="279" r:id="rId12"/>
    <p:sldId id="280" r:id="rId13"/>
    <p:sldId id="283" r:id="rId14"/>
    <p:sldId id="266" r:id="rId15"/>
    <p:sldId id="272" r:id="rId16"/>
    <p:sldId id="273" r:id="rId17"/>
    <p:sldId id="275" r:id="rId18"/>
    <p:sldId id="274" r:id="rId19"/>
    <p:sldId id="277" r:id="rId20"/>
    <p:sldId id="276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6F6-24DE-44A4-8420-50BF0A08EBCF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3252-383A-4069-A61B-D7EF1023C4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6F6-24DE-44A4-8420-50BF0A08EBCF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3252-383A-4069-A61B-D7EF1023C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6F6-24DE-44A4-8420-50BF0A08EBCF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3252-383A-4069-A61B-D7EF1023C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6F6-24DE-44A4-8420-50BF0A08EBCF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3252-383A-4069-A61B-D7EF1023C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6F6-24DE-44A4-8420-50BF0A08EBCF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DEE3252-383A-4069-A61B-D7EF1023C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6F6-24DE-44A4-8420-50BF0A08EBCF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3252-383A-4069-A61B-D7EF1023C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6F6-24DE-44A4-8420-50BF0A08EBCF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3252-383A-4069-A61B-D7EF1023C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6F6-24DE-44A4-8420-50BF0A08EBCF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3252-383A-4069-A61B-D7EF1023C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6F6-24DE-44A4-8420-50BF0A08EBCF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3252-383A-4069-A61B-D7EF1023C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6F6-24DE-44A4-8420-50BF0A08EBCF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3252-383A-4069-A61B-D7EF1023C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C6F6-24DE-44A4-8420-50BF0A08EBCF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3252-383A-4069-A61B-D7EF1023C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DBC6F6-24DE-44A4-8420-50BF0A08EBCF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EE3252-383A-4069-A61B-D7EF1023C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алют 1 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4500" y="330200"/>
            <a:ext cx="8255000" cy="61976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476672"/>
            <a:ext cx="8748464" cy="583205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 smtClean="0"/>
          </a:p>
          <a:p>
            <a:pPr marL="108000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Такого дня не видел Ленинград!</a:t>
            </a:r>
          </a:p>
          <a:p>
            <a:pPr marL="108000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Нет, радости подобной не бывало</a:t>
            </a:r>
          </a:p>
          <a:p>
            <a:pPr marL="108000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Казалось, что все небо грохотало…</a:t>
            </a:r>
          </a:p>
          <a:p>
            <a:pPr marL="108000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Гремел неумолкаемо салют</a:t>
            </a:r>
          </a:p>
          <a:p>
            <a:pPr marL="108000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Из боевых прославленных орудий.</a:t>
            </a:r>
          </a:p>
          <a:p>
            <a:pPr marL="108000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Смеялись, пели, обнимались люди.</a:t>
            </a:r>
          </a:p>
          <a:p>
            <a:pPr marL="108000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Сегодня, наконец – свободен Ленинград!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Бомбоубежище </a:t>
            </a:r>
            <a:endParaRPr lang="ru-RU" dirty="0"/>
          </a:p>
        </p:txBody>
      </p:sp>
      <p:pic>
        <p:nvPicPr>
          <p:cNvPr id="3" name="Рисунок 2" descr="68thesiegeofleningrad-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1571612"/>
            <a:ext cx="3782003" cy="5072074"/>
          </a:xfrm>
          <a:prstGeom prst="rect">
            <a:avLst/>
          </a:prstGeom>
        </p:spPr>
      </p:pic>
      <p:pic>
        <p:nvPicPr>
          <p:cNvPr id="4" name="Рисунок 3" descr="77a5c622b120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86380" y="1571612"/>
            <a:ext cx="3668789" cy="5072058"/>
          </a:xfrm>
          <a:prstGeom prst="rect">
            <a:avLst/>
          </a:prstGeom>
        </p:spPr>
      </p:pic>
      <p:pic>
        <p:nvPicPr>
          <p:cNvPr id="5" name="Рисунок 4" descr="913b66988d9d2aaf4687e489e82_prev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571480"/>
            <a:ext cx="8715404" cy="6098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неву</a:t>
            </a:r>
            <a:r>
              <a:rPr lang="ru-RU" dirty="0" smtClean="0"/>
              <a:t> за водой</a:t>
            </a:r>
            <a:endParaRPr lang="ru-RU" dirty="0"/>
          </a:p>
        </p:txBody>
      </p:sp>
      <p:pic>
        <p:nvPicPr>
          <p:cNvPr id="3" name="Рисунок 2" descr="1327055145_254360c043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3214686"/>
            <a:ext cx="5206532" cy="3462344"/>
          </a:xfrm>
          <a:prstGeom prst="rect">
            <a:avLst/>
          </a:prstGeom>
        </p:spPr>
      </p:pic>
      <p:pic>
        <p:nvPicPr>
          <p:cNvPr id="4" name="Рисунок 3" descr="1232540499_1169731902_blockade_frame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1142984"/>
            <a:ext cx="3905250" cy="2886075"/>
          </a:xfrm>
          <a:prstGeom prst="rect">
            <a:avLst/>
          </a:prstGeom>
        </p:spPr>
      </p:pic>
      <p:pic>
        <p:nvPicPr>
          <p:cNvPr id="5" name="Рисунок 4" descr="1327055117_273573682e4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46924" y="1142984"/>
            <a:ext cx="4397076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 хлеба</a:t>
            </a:r>
            <a:endParaRPr lang="ru-RU" dirty="0"/>
          </a:p>
        </p:txBody>
      </p:sp>
      <p:pic>
        <p:nvPicPr>
          <p:cNvPr id="3" name="Рисунок 2" descr="хлеб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3929066"/>
            <a:ext cx="4212596" cy="2786058"/>
          </a:xfrm>
          <a:prstGeom prst="rect">
            <a:avLst/>
          </a:prstGeom>
        </p:spPr>
      </p:pic>
      <p:pic>
        <p:nvPicPr>
          <p:cNvPr id="4" name="Рисунок 3" descr="1  jp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214422"/>
            <a:ext cx="3500462" cy="2625347"/>
          </a:xfrm>
          <a:prstGeom prst="rect">
            <a:avLst/>
          </a:prstGeom>
        </p:spPr>
      </p:pic>
      <p:pic>
        <p:nvPicPr>
          <p:cNvPr id="5" name="Рисунок 4" descr="borKudoya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1571612"/>
            <a:ext cx="3643338" cy="5019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237397"/>
            <a:ext cx="7786742" cy="6620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f7a8cb-291a-8747-291a-8748b66af293.photo.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926233"/>
            <a:ext cx="7929618" cy="59317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Дорога жизни</a:t>
            </a:r>
            <a:endParaRPr lang="ru-RU" dirty="0"/>
          </a:p>
        </p:txBody>
      </p:sp>
      <p:pic>
        <p:nvPicPr>
          <p:cNvPr id="3" name="Рисунок 2" descr="11416DD288F7C918689A69D2B6121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980728"/>
            <a:ext cx="8143932" cy="5307198"/>
          </a:xfrm>
          <a:prstGeom prst="rect">
            <a:avLst/>
          </a:prstGeom>
        </p:spPr>
      </p:pic>
      <p:pic>
        <p:nvPicPr>
          <p:cNvPr id="6" name="Рисунок 5" descr="1_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428604"/>
            <a:ext cx="8971252" cy="6429396"/>
          </a:xfrm>
          <a:prstGeom prst="rect">
            <a:avLst/>
          </a:prstGeom>
        </p:spPr>
      </p:pic>
      <p:pic>
        <p:nvPicPr>
          <p:cNvPr id="7" name="Рисунок 6" descr="3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836712"/>
            <a:ext cx="9277115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7055137_b6887b498b4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383674"/>
            <a:ext cx="4500562" cy="3293353"/>
          </a:xfrm>
          <a:prstGeom prst="rect">
            <a:avLst/>
          </a:prstGeom>
        </p:spPr>
      </p:pic>
      <p:pic>
        <p:nvPicPr>
          <p:cNvPr id="3" name="Рисунок 2" descr="дети работают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86380" y="4071918"/>
            <a:ext cx="3714776" cy="2786082"/>
          </a:xfrm>
          <a:prstGeom prst="rect">
            <a:avLst/>
          </a:prstGeom>
        </p:spPr>
      </p:pic>
      <p:pic>
        <p:nvPicPr>
          <p:cNvPr id="4" name="Рисунок 3" descr="deti_v_blokade_vo_vremya_vov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142852"/>
            <a:ext cx="4357718" cy="3209172"/>
          </a:xfrm>
          <a:prstGeom prst="rect">
            <a:avLst/>
          </a:prstGeom>
        </p:spPr>
      </p:pic>
      <p:pic>
        <p:nvPicPr>
          <p:cNvPr id="5" name="Рисунок 4" descr="37015678_1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6314" y="142852"/>
            <a:ext cx="4200525" cy="2800350"/>
          </a:xfrm>
          <a:prstGeom prst="rect">
            <a:avLst/>
          </a:prstGeom>
        </p:spPr>
      </p:pic>
      <p:pic>
        <p:nvPicPr>
          <p:cNvPr id="6" name="Рисунок 5" descr="55004757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000232" y="1785926"/>
            <a:ext cx="5643602" cy="3198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9680547_detyiv-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214290"/>
            <a:ext cx="4286280" cy="3189283"/>
          </a:xfrm>
          <a:prstGeom prst="rect">
            <a:avLst/>
          </a:prstGeom>
        </p:spPr>
      </p:pic>
      <p:pic>
        <p:nvPicPr>
          <p:cNvPr id="3" name="Рисунок 2" descr="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3500438"/>
            <a:ext cx="4429136" cy="3026576"/>
          </a:xfrm>
          <a:prstGeom prst="rect">
            <a:avLst/>
          </a:prstGeom>
        </p:spPr>
      </p:pic>
      <p:pic>
        <p:nvPicPr>
          <p:cNvPr id="5" name="Рисунок 4" descr="игра в войну jp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71934" y="142852"/>
            <a:ext cx="4870773" cy="3214710"/>
          </a:xfrm>
          <a:prstGeom prst="rect">
            <a:avLst/>
          </a:prstGeom>
        </p:spPr>
      </p:pic>
      <p:pic>
        <p:nvPicPr>
          <p:cNvPr id="4" name="Рисунок 3" descr="елка 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2844" y="3214686"/>
            <a:ext cx="50863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02139967_blokada-leningrad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5984" y="142852"/>
            <a:ext cx="5211643" cy="3143272"/>
          </a:xfrm>
          <a:prstGeom prst="rect">
            <a:avLst/>
          </a:prstGeom>
        </p:spPr>
      </p:pic>
      <p:pic>
        <p:nvPicPr>
          <p:cNvPr id="2" name="Рисунок 1" descr="95_99_10_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86199" y="2916936"/>
            <a:ext cx="5086891" cy="3798212"/>
          </a:xfrm>
          <a:prstGeom prst="rect">
            <a:avLst/>
          </a:prstGeom>
        </p:spPr>
      </p:pic>
      <p:pic>
        <p:nvPicPr>
          <p:cNvPr id="4" name="Рисунок 3" descr="istorya_ru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911098"/>
            <a:ext cx="4929190" cy="3696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581903_large_nachal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214290"/>
            <a:ext cx="5000633" cy="3429006"/>
          </a:xfrm>
          <a:prstGeom prst="rect">
            <a:avLst/>
          </a:prstGeom>
        </p:spPr>
      </p:pic>
      <p:pic>
        <p:nvPicPr>
          <p:cNvPr id="3" name="Рисунок 2" descr="петр 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3786190"/>
            <a:ext cx="5207037" cy="2928958"/>
          </a:xfrm>
          <a:prstGeom prst="rect">
            <a:avLst/>
          </a:prstGeom>
        </p:spPr>
      </p:pic>
      <p:pic>
        <p:nvPicPr>
          <p:cNvPr id="5" name="Рисунок 4" descr="432698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57620" y="1643050"/>
            <a:ext cx="5012113" cy="3633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герой Ленинград</a:t>
            </a:r>
            <a:endParaRPr lang="ru-RU" dirty="0"/>
          </a:p>
        </p:txBody>
      </p:sp>
      <p:pic>
        <p:nvPicPr>
          <p:cNvPr id="3" name="Рисунок 2" descr="99dd063311001138d4513168a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214422"/>
            <a:ext cx="8200345" cy="5489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leningrad-27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73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Чтобы помнили</a:t>
            </a:r>
            <a:endParaRPr lang="ru-RU" dirty="0"/>
          </a:p>
        </p:txBody>
      </p:sp>
      <p:pic>
        <p:nvPicPr>
          <p:cNvPr id="3" name="Рисунок 2" descr="54298562_1264437517_blokadakol_c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14" y="1182963"/>
            <a:ext cx="7000924" cy="5459436"/>
          </a:xfrm>
          <a:prstGeom prst="rect">
            <a:avLst/>
          </a:prstGeom>
        </p:spPr>
      </p:pic>
      <p:pic>
        <p:nvPicPr>
          <p:cNvPr id="4" name="Рисунок 3" descr="79b8de64a572bdd56b696721f6ab46d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26089" y="1428736"/>
            <a:ext cx="4698839" cy="5200656"/>
          </a:xfrm>
          <a:prstGeom prst="rect">
            <a:avLst/>
          </a:prstGeom>
        </p:spPr>
      </p:pic>
      <p:pic>
        <p:nvPicPr>
          <p:cNvPr id="6" name="Рисунок 5" descr="0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1214422"/>
            <a:ext cx="4000528" cy="5334038"/>
          </a:xfrm>
          <a:prstGeom prst="rect">
            <a:avLst/>
          </a:prstGeo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285728"/>
            <a:ext cx="8786874" cy="672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Никто не забыт и ничто не забыто</a:t>
            </a:r>
            <a:endParaRPr lang="ru-RU" dirty="0"/>
          </a:p>
        </p:txBody>
      </p:sp>
      <p:pic>
        <p:nvPicPr>
          <p:cNvPr id="3" name="Рисунок 2" descr="45346423_126848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42852"/>
            <a:ext cx="8715404" cy="6522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iyunya_1941_goda_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28604"/>
            <a:ext cx="8697203" cy="6072230"/>
          </a:xfrm>
          <a:prstGeom prst="rect">
            <a:avLst/>
          </a:prstGeom>
        </p:spPr>
      </p:pic>
      <p:pic>
        <p:nvPicPr>
          <p:cNvPr id="4" name="Рисунок 3" descr="x_69439d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14290"/>
            <a:ext cx="4333884" cy="6500826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6314" y="214290"/>
            <a:ext cx="4143404" cy="650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14" y="642918"/>
            <a:ext cx="6929486" cy="5190425"/>
          </a:xfrm>
          <a:prstGeom prst="rect">
            <a:avLst/>
          </a:prstGeom>
        </p:spPr>
      </p:pic>
      <p:pic>
        <p:nvPicPr>
          <p:cNvPr id="4" name="Рисунок 3" descr="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42852"/>
            <a:ext cx="5238750" cy="3448050"/>
          </a:xfrm>
          <a:prstGeom prst="rect">
            <a:avLst/>
          </a:prstGeo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5460" y="2857496"/>
            <a:ext cx="5878976" cy="3605226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309320"/>
            <a:ext cx="8429684" cy="654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7055139_f9296978b5a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1340768"/>
            <a:ext cx="7620000" cy="5118100"/>
          </a:xfrm>
          <a:prstGeom prst="rect">
            <a:avLst/>
          </a:prstGeom>
        </p:spPr>
      </p:pic>
      <p:pic>
        <p:nvPicPr>
          <p:cNvPr id="3" name="Рисунок 2" descr="1voin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14612" y="0"/>
            <a:ext cx="4667069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42852"/>
            <a:ext cx="4572032" cy="3420118"/>
          </a:xfrm>
          <a:prstGeom prst="rect">
            <a:avLst/>
          </a:prstGeom>
        </p:spPr>
      </p:pic>
      <p:pic>
        <p:nvPicPr>
          <p:cNvPr id="3" name="Рисунок 2" descr="55-filmy-pro-vtoruyu-mirovuyu-i-velikuyu-otechestvennuyu-vojnu-1941-1945-smotret-onlajn-besplatno-luchshie-spisok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14910" y="714356"/>
            <a:ext cx="3929090" cy="5893634"/>
          </a:xfrm>
          <a:prstGeom prst="rect">
            <a:avLst/>
          </a:prstGeom>
        </p:spPr>
      </p:pic>
      <p:pic>
        <p:nvPicPr>
          <p:cNvPr id="4" name="Рисунок 3" descr="qq-pp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3453428"/>
            <a:ext cx="4524348" cy="3404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237397"/>
            <a:ext cx="7786742" cy="6620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f6adf56d58b391df43ecb7bc3cbe160_origina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857496"/>
            <a:ext cx="5715000" cy="3676650"/>
          </a:xfrm>
          <a:prstGeom prst="rect">
            <a:avLst/>
          </a:prstGeom>
        </p:spPr>
      </p:pic>
      <p:pic>
        <p:nvPicPr>
          <p:cNvPr id="3" name="Рисунок 2" descr="21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19" y="2285992"/>
            <a:ext cx="6319545" cy="4228350"/>
          </a:xfrm>
          <a:prstGeom prst="rect">
            <a:avLst/>
          </a:prstGeom>
        </p:spPr>
      </p:pic>
      <p:pic>
        <p:nvPicPr>
          <p:cNvPr id="5" name="Рисунок 4" descr="blokada_leningrad_dioram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1124744"/>
            <a:ext cx="7286676" cy="5385309"/>
          </a:xfrm>
          <a:prstGeom prst="rect">
            <a:avLst/>
          </a:prstGeom>
        </p:spPr>
      </p:pic>
      <p:pic>
        <p:nvPicPr>
          <p:cNvPr id="7" name="Рисунок 6" descr="blokada-leningrada-1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476672"/>
            <a:ext cx="8429684" cy="5985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2060575"/>
            <a:ext cx="5508625" cy="4452938"/>
          </a:xfrm>
          <a:prstGeom prst="rect">
            <a:avLst/>
          </a:prstGeom>
          <a:noFill/>
        </p:spPr>
      </p:pic>
      <p:pic>
        <p:nvPicPr>
          <p:cNvPr id="86020" name="Picture 4" descr="Рисунок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76250"/>
            <a:ext cx="2592387" cy="53006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369</TotalTime>
  <Words>62</Words>
  <Application>Microsoft Office PowerPoint</Application>
  <PresentationFormat>Экран (4:3)</PresentationFormat>
  <Paragraphs>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Бомбоубежище </vt:lpstr>
      <vt:lpstr>На неву за водой</vt:lpstr>
      <vt:lpstr>Норма хлеба</vt:lpstr>
      <vt:lpstr>Слайд 13</vt:lpstr>
      <vt:lpstr>Дорога жизни</vt:lpstr>
      <vt:lpstr>Слайд 15</vt:lpstr>
      <vt:lpstr>Слайд 16</vt:lpstr>
      <vt:lpstr>Слайд 17</vt:lpstr>
      <vt:lpstr>Слайд 18</vt:lpstr>
      <vt:lpstr>Город герой Ленинград</vt:lpstr>
      <vt:lpstr>Чтобы помнили</vt:lpstr>
      <vt:lpstr>Никто не забыт и ничто не забыто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 января 1943 г. День снятия блокады Ленинграда</dc:title>
  <dc:creator>Admin</dc:creator>
  <cp:lastModifiedBy>Светлана</cp:lastModifiedBy>
  <cp:revision>41</cp:revision>
  <dcterms:created xsi:type="dcterms:W3CDTF">2013-01-24T19:09:22Z</dcterms:created>
  <dcterms:modified xsi:type="dcterms:W3CDTF">2014-04-18T10:58:14Z</dcterms:modified>
</cp:coreProperties>
</file>