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B6CB-3ECC-41A3-8E00-56A859E30CD6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6CE0-3FCF-4096-BA2F-1B524A4C30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428604"/>
            <a:ext cx="6072230" cy="585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дс14</cp:lastModifiedBy>
  <cp:revision>4</cp:revision>
  <dcterms:created xsi:type="dcterms:W3CDTF">2013-10-07T16:50:35Z</dcterms:created>
  <dcterms:modified xsi:type="dcterms:W3CDTF">2013-10-14T05:25:25Z</dcterms:modified>
</cp:coreProperties>
</file>