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4" r:id="rId21"/>
    <p:sldId id="279" r:id="rId22"/>
    <p:sldId id="280" r:id="rId23"/>
    <p:sldId id="281" r:id="rId24"/>
    <p:sldId id="282" r:id="rId25"/>
    <p:sldId id="286" r:id="rId26"/>
    <p:sldId id="285" r:id="rId27"/>
    <p:sldId id="287" r:id="rId28"/>
    <p:sldId id="28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Grp="1" noChangeArrowheads="1"/>
          </p:cNvPicPr>
          <p:nvPr>
            <p:ph type="title" idx="429496729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2180"/>
            <a:ext cx="11887201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imagesCAGIF5GH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495800" cy="2649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sCAS90UCZ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909093"/>
            <a:ext cx="3609975" cy="3313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42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nsportal.ru/sites/default/files/2013/10/18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0"/>
            <a:ext cx="55446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655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nsportal.ru/sites/default/files/2013/10/10_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382000" cy="637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8618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nsportal.ru/sites/default/files/2013/10/11_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134" y="314822"/>
            <a:ext cx="8763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176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nsportal.ru/sites/default/files/2013/10/12_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8"/>
            <a:ext cx="504056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26077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nsportal.ru/sites/default/files/2013/10/13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7056784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868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nsportal.ru/sites/default/files/2013/10/14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9144001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62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nsportal.ru/sites/default/files/2013/10/15_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616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677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nsportal.ru/sites/default/files/2013/10/16_5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836712"/>
            <a:ext cx="8496944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66785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sportal.ru/sites/default/files/2013/10/17_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0"/>
            <a:ext cx="626469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5627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зажжение-олимпийского-огня[1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2296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3076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ей\Desktop\02_12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27" y="207745"/>
            <a:ext cx="8686800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447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nsportal.ru/sites/default/files/2013/10/22_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82047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00058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images[6]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836712"/>
            <a:ext cx="8280920" cy="5328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05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nsportal.ru/sites/default/files/2013/10/23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8640960" cy="5976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396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nsportal.ru/sites/default/files/2013/10/24_2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5524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nsportal.ru/sites/default/files/2013/10/25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84887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3894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 descr="C:\Users\Алексей\Desktop\9594d507[1]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850" y="260350"/>
            <a:ext cx="52197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3" name="Picture 4" descr="C:\Users\Алексей\Desktop\07134238.884915.5940[1]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12976"/>
            <a:ext cx="5334000" cy="348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646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Новости Волгограда XXII зимние Олимпийские игры в Сочи: Начало Информационное агентство СоцИнформБюро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8280920" cy="6264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22297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Роднина и Третьяк зажгли чашу Олимпийского огня в Сочи Живая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332656"/>
            <a:ext cx="8640960" cy="6257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imagesCA4RPTKZ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80863"/>
            <a:ext cx="6781800" cy="465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623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nsportal.ru/sites/default/files/2013/10/03_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5328592" cy="616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34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sportal.ru/sites/default/files/2013/10/04_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208912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738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nsportal.ru/sites/default/files/2013/10/05_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2088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51817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nsportal.ru/sites/default/files/2013/10/06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6496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sportal.ru/sites/default/files/2013/10/09_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692696"/>
            <a:ext cx="6912768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2579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nsportal.ru/sites/default/files/2013/10/07_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4664"/>
            <a:ext cx="5976664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68426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nsportal.ru/sites/default/files/2013/10/08_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363949"/>
            <a:ext cx="7920880" cy="63054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54034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38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Алексей</dc:creator>
  <cp:lastModifiedBy>Алексей</cp:lastModifiedBy>
  <cp:revision>8</cp:revision>
  <dcterms:created xsi:type="dcterms:W3CDTF">2013-11-16T16:08:03Z</dcterms:created>
  <dcterms:modified xsi:type="dcterms:W3CDTF">2015-01-25T09:28:40Z</dcterms:modified>
</cp:coreProperties>
</file>