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68" r:id="rId5"/>
    <p:sldId id="265" r:id="rId6"/>
    <p:sldId id="263" r:id="rId7"/>
    <p:sldId id="258" r:id="rId8"/>
    <p:sldId id="261" r:id="rId9"/>
    <p:sldId id="260" r:id="rId10"/>
    <p:sldId id="273" r:id="rId11"/>
    <p:sldId id="259" r:id="rId12"/>
    <p:sldId id="266" r:id="rId13"/>
    <p:sldId id="267" r:id="rId14"/>
    <p:sldId id="264" r:id="rId15"/>
    <p:sldId id="269" r:id="rId16"/>
    <p:sldId id="274" r:id="rId17"/>
    <p:sldId id="271" r:id="rId18"/>
    <p:sldId id="270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Russkaya_narodnaya_muzyka_-_Polyanka_russkiy_narodnyy_naigrysh__muzofon.com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vorle.ru/user/pic27481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3365921" cy="5524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43200" y="457200"/>
            <a:ext cx="7162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Презентация по теме:</a:t>
            </a:r>
          </a:p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«Русская изба»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Автор: Приходько Е.В.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Воспитатель ГБДОУ детский сад №74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Кировского района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Санкт-Петербурга</a:t>
            </a:r>
          </a:p>
        </p:txBody>
      </p:sp>
      <p:pic>
        <p:nvPicPr>
          <p:cNvPr id="5" name="Russkaya_narodnaya_muzyka_-_Polyanka_russkiy_narodnyy_naigrysh_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изба\LOM_37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8153400" cy="5714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изба\kocher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799"/>
            <a:ext cx="2971800" cy="4459443"/>
          </a:xfrm>
          <a:prstGeom prst="rect">
            <a:avLst/>
          </a:prstGeom>
          <a:noFill/>
        </p:spPr>
      </p:pic>
      <p:pic>
        <p:nvPicPr>
          <p:cNvPr id="3076" name="Picture 4" descr="F:\изба\100008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68182"/>
            <a:ext cx="3929149" cy="3408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изба\_dscn73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331200" cy="5953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изба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1"/>
            <a:ext cx="8362625" cy="5638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изба\8a5hCHX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27161"/>
            <a:ext cx="4343400" cy="3930839"/>
          </a:xfrm>
          <a:prstGeom prst="rect">
            <a:avLst/>
          </a:prstGeom>
          <a:noFill/>
        </p:spPr>
      </p:pic>
      <p:pic>
        <p:nvPicPr>
          <p:cNvPr id="10244" name="Picture 4" descr="F:\изба\1980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472516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изба\0_6826f_8253cb0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114800" cy="3733800"/>
          </a:xfrm>
          <a:prstGeom prst="rect">
            <a:avLst/>
          </a:prstGeom>
          <a:noFill/>
        </p:spPr>
      </p:pic>
      <p:pic>
        <p:nvPicPr>
          <p:cNvPr id="12291" name="Picture 3" descr="F:\изба\лап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19400"/>
            <a:ext cx="4191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F:\изба\i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81534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изба\45203153_CHaynikov_Grigoriy_Leontev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6657975" cy="3105150"/>
          </a:xfrm>
          <a:prstGeom prst="rect">
            <a:avLst/>
          </a:prstGeom>
          <a:noFill/>
        </p:spPr>
      </p:pic>
      <p:pic>
        <p:nvPicPr>
          <p:cNvPr id="5" name="Picture 3" descr="F:\изба\3720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657600"/>
            <a:ext cx="4191000" cy="3088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F:\изба\kad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048000"/>
            <a:ext cx="3657599" cy="3657599"/>
          </a:xfrm>
          <a:prstGeom prst="rect">
            <a:avLst/>
          </a:prstGeom>
          <a:noFill/>
        </p:spPr>
      </p:pic>
      <p:pic>
        <p:nvPicPr>
          <p:cNvPr id="13317" name="Picture 5" descr="F:\изба\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5105400" cy="3401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upertosty.ru/images/cards/den-domov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838200"/>
            <a:ext cx="54864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изба\es2202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82296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изба\1261427115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282608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изба\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"/>
            <a:ext cx="73152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изба\photo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8164738" cy="5713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изба\1976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119484" cy="3373755"/>
          </a:xfrm>
          <a:prstGeom prst="rect">
            <a:avLst/>
          </a:prstGeom>
          <a:noFill/>
        </p:spPr>
      </p:pic>
      <p:pic>
        <p:nvPicPr>
          <p:cNvPr id="8197" name="Picture 5" descr="F:\изба\изб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200400"/>
            <a:ext cx="4794347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изба\etnomir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848600" cy="5633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изба\2s4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08" y="381000"/>
            <a:ext cx="4796239" cy="3200400"/>
          </a:xfrm>
          <a:prstGeom prst="rect">
            <a:avLst/>
          </a:prstGeom>
          <a:noFill/>
        </p:spPr>
      </p:pic>
      <p:pic>
        <p:nvPicPr>
          <p:cNvPr id="5123" name="Picture 3" descr="F:\изба\89.2.chugunok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114800"/>
            <a:ext cx="5143500" cy="2543175"/>
          </a:xfrm>
          <a:prstGeom prst="rect">
            <a:avLst/>
          </a:prstGeom>
          <a:noFill/>
        </p:spPr>
      </p:pic>
      <p:pic>
        <p:nvPicPr>
          <p:cNvPr id="5124" name="Picture 4" descr="F:\изба\chugunok-143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81000"/>
            <a:ext cx="3944227" cy="3138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изба\n_2613403468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001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28</Words>
  <Application>Microsoft Office PowerPoint</Application>
  <PresentationFormat>Экран (4:3)</PresentationFormat>
  <Paragraphs>13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Admin</cp:lastModifiedBy>
  <cp:revision>16</cp:revision>
  <dcterms:created xsi:type="dcterms:W3CDTF">2014-01-29T22:08:50Z</dcterms:created>
  <dcterms:modified xsi:type="dcterms:W3CDTF">2014-02-08T13:32:17Z</dcterms:modified>
</cp:coreProperties>
</file>