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4" r:id="rId7"/>
    <p:sldId id="267" r:id="rId8"/>
    <p:sldId id="265" r:id="rId9"/>
    <p:sldId id="266" r:id="rId10"/>
    <p:sldId id="268" r:id="rId11"/>
    <p:sldId id="273" r:id="rId12"/>
    <p:sldId id="272" r:id="rId13"/>
    <p:sldId id="271" r:id="rId14"/>
    <p:sldId id="270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5" autoAdjust="0"/>
    <p:restoredTop sz="94660"/>
  </p:normalViewPr>
  <p:slideViewPr>
    <p:cSldViewPr>
      <p:cViewPr>
        <p:scale>
          <a:sx n="50" d="100"/>
          <a:sy n="50" d="100"/>
        </p:scale>
        <p:origin x="-2778" y="-1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8E368-AAE0-44FA-B8F1-35AC52B5AAB6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A34B3-D8CC-4FAC-A69D-C740F64BF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7F08E-0AAB-4247-9ABF-7D271C618B72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0812-D2DF-4907-96FB-83880C742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DE951-6476-4A01-AA4A-5B0B7F5C7CF6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6BE65-2FCD-41F6-AB73-365EB1E09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76B48-099F-44B3-9DCE-0E700CC76A51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F2682-8A38-4423-84E5-75A75A094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B5F37-DA38-4E05-BF13-83761CA1D236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93275-2C32-4D81-9BD3-ED151BA72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12EB3-862B-4F99-AB03-69629E56E152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8255-4306-416E-B507-AC49B636C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3ACB9-6C78-466A-8D67-0BE143609700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DCF46-D10F-49F4-8ACA-D9FB81DC6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AD95-7A56-499B-9A16-FF574D98DE3B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C2668-6BBC-4F63-9EE1-3AEF8AFA8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A3A5-96E3-43B9-9204-F4B0E7236A9F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9B32A-5CD1-4087-A9D0-524756E0C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0BC40-FF16-4351-B6D4-2DEF761E528E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9998-3FC7-49EA-BC24-E0043E1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A616-9B2F-4473-9519-74312BEB33A9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FD5AC-5FEC-4426-B721-B928B8834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0E7F59-121D-415E-9B5C-2EE44CA9015A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43B362-951C-4983-B48A-E26924495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0;&#1083;&#1080;&#1103;\Desktop\&#1089;&#1086;&#1095;&#1080;%20&#1084;&#1072;&#1084;&#1072;\&#1054;&#1051;&#1048;&#1052;&#1055;&#1048;&#1040;&#1044;&#1040;\&#1043;&#1080;&#1084;&#1085;%20&#1089;&#1086;&#1095;&#1080;&#1085;&#1089;&#1082;&#1086;&#1081;%20&#1086;&#1083;&#1080;&#1084;&#1087;&#1080;&#1072;&#1076;&#1099;.mp3" TargetMode="Externa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5035"/>
            <a:ext cx="9144000" cy="684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timesofindia.indiatimes.com/photo/15028251.cm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9657" y="0"/>
            <a:ext cx="4994343" cy="2684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000372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ОЛИМПИЙСКИЕ ИГРЫ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«Быстрее, выше, сильнее»</a:t>
            </a: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endParaRPr lang="ru-RU" sz="4800" dirty="0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175" y="5013325"/>
            <a:ext cx="5400675" cy="1557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i="1" dirty="0" smtClean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sz="2800" b="1" i="1" dirty="0" smtClean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Куранова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Галина Афанасьевна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8" name="Picture 6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71437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Олимпиада 2014</a:t>
            </a:r>
            <a:r>
              <a:rPr lang="ru-RU" b="1" smtClean="0">
                <a:solidFill>
                  <a:srgbClr val="FF0000"/>
                </a:solidFill>
              </a:rPr>
              <a:t> года </a:t>
            </a:r>
            <a:br>
              <a:rPr lang="ru-RU" b="1" smtClean="0">
                <a:solidFill>
                  <a:srgbClr val="FF0000"/>
                </a:solidFill>
              </a:rPr>
            </a:b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21506" name="Picture 2" descr="http://f.azh.kz/news/123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1214422"/>
            <a:ext cx="2857520" cy="552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6786563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    Заявки на проведение                                  олимпиады подавали шесть городов : Зальцбург (Австрия), София (Болгария), Хака (Испания), Бакуриани (Грузия), Пьен-Чонг (Корея), Алма-Ата (Казахстан), Сочи.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745"/>
            <a:ext cx="9144000" cy="685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pics.kz/s2/21/62/36/01/21623601048a65db543e2d0bfd5946e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500042"/>
            <a:ext cx="3071834" cy="3886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 – олимпийская  столица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8" name="Picture 4" descr="http://img.mota.ru/upload/wallpapers/2010/02/28/12/04/21500/mota_ru_0022812-1280x7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52" y="3714752"/>
            <a:ext cx="314324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585787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Россия – это страна, где зимние виды спорта являются национальными. 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	Россия, как страна, давшая миру 600 олимпийских чемпионов, заслуживает принять зимнюю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олимпиаду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! </a:t>
            </a: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286348" y="0"/>
            <a:ext cx="3857652" cy="2500322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Талисманы </a:t>
            </a:r>
            <a:r>
              <a:rPr lang="ru-RU" b="1" dirty="0" smtClean="0">
                <a:solidFill>
                  <a:srgbClr val="FF0000"/>
                </a:solidFill>
              </a:rPr>
              <a:t>игр Сочи – 2014</a:t>
            </a:r>
          </a:p>
        </p:txBody>
      </p:sp>
      <p:pic>
        <p:nvPicPr>
          <p:cNvPr id="7" name="Содержимое 6" descr="96e6d5fcc0b126bfe70981a2c0f048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072066" cy="4540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ttp://www.srgazeta.ru/wp-content/uploads/2011/12/talisma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62250" y="3000348"/>
            <a:ext cx="638175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5597efa1a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f1b51ba6ac7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0"/>
            <a:ext cx="7215238" cy="7151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-2143172" y="-285776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Б</a:t>
            </a:r>
            <a:r>
              <a:rPr lang="en-US" b="1" dirty="0" err="1" smtClean="0">
                <a:solidFill>
                  <a:srgbClr val="FF0000"/>
                </a:solidFill>
              </a:rPr>
              <a:t>елый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en-US" b="1" dirty="0" err="1" smtClean="0">
                <a:solidFill>
                  <a:srgbClr val="FF0000"/>
                </a:solidFill>
              </a:rPr>
              <a:t>ишка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572660" cy="4340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700" name="Picture 2" descr="&amp;Bcy;&amp;iecy;&amp;lcy;&amp;ycy;&amp;jcy; &amp;mcy;&amp;icy;&amp;shcy;&amp;kcy;&amp;a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57222" y="3476625"/>
            <a:ext cx="27051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745"/>
            <a:ext cx="9144000" cy="685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-3357618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Зайка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424023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/>
              <a:t>	</a:t>
            </a:r>
          </a:p>
        </p:txBody>
      </p:sp>
      <p:pic>
        <p:nvPicPr>
          <p:cNvPr id="30724" name="Picture 2" descr="&amp;Zcy;&amp;acy;&amp;jcy;&amp;kcy;&amp;acy; "/>
          <p:cNvPicPr>
            <a:picLocks noChangeAspect="1" noChangeArrowheads="1"/>
          </p:cNvPicPr>
          <p:nvPr/>
        </p:nvPicPr>
        <p:blipFill>
          <a:blip r:embed="rId3" cstate="email"/>
          <a:srcRect r="17207"/>
          <a:stretch>
            <a:fillRect/>
          </a:stretch>
        </p:blipFill>
        <p:spPr bwMode="auto">
          <a:xfrm>
            <a:off x="5857884" y="-1857412"/>
            <a:ext cx="3929058" cy="581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kandidati-v-talismani-olimpiadi-2014-v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0174"/>
            <a:ext cx="6521697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-357222" y="357166"/>
            <a:ext cx="3857652" cy="785834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льпинист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Леопард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	</a:t>
            </a:r>
            <a:endParaRPr lang="ru-RU" b="1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31748" name="Picture 2" descr="&amp;Lcy;&amp;iecy;&amp;ocy;&amp;pcy;&amp;acy;&amp;rcy;&amp;d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85992"/>
            <a:ext cx="3186148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fef8486925df53860b61fc6b06d06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0"/>
            <a:ext cx="6424737" cy="650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eopard-Belyj-medved-Zaj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4338"/>
            <a:ext cx="9429784" cy="7072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01222" cy="7125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nner81236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Гимн сочинской олимпиа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Возникновение Олимпийских игр</a:t>
            </a:r>
          </a:p>
        </p:txBody>
      </p:sp>
      <p:pic>
        <p:nvPicPr>
          <p:cNvPr id="5" name="il_fi" descr="http://lh4.ggpht.com/_NkffXgkQPM0/TTVc4QwxE7I/AAAAAAAABb8/Xs1cvuv3w3w/img238718515159d168886c6100b7cb945d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29026" y="4629149"/>
            <a:ext cx="5214974" cy="2228851"/>
          </a:xfrm>
          <a:effectLst>
            <a:softEdge rad="112500"/>
          </a:effectLst>
        </p:spPr>
      </p:pic>
      <p:pic>
        <p:nvPicPr>
          <p:cNvPr id="6" name="il_fi" descr="http://olimp-history.ru/files/ancient_olympics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42984"/>
            <a:ext cx="3143250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3071813" y="1500188"/>
            <a:ext cx="59293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В 776 году до н.э.  Олимпийский праздник получил общегреческое  признание. Этот год явился первой летописной страницей Олимпийских игр.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endParaRPr lang="ru-RU" sz="2400" b="1" dirty="0">
              <a:latin typeface="Calibri" pitchFamily="34" charset="0"/>
            </a:endParaRPr>
          </a:p>
        </p:txBody>
      </p:sp>
      <p:pic>
        <p:nvPicPr>
          <p:cNvPr id="14344" name="Picture 8" descr="70bea720444516edf262b7f5690a74d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745"/>
            <a:ext cx="9144000" cy="685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Интересные факты о древних Олимпийских играх</a:t>
            </a:r>
            <a:r>
              <a:rPr lang="ru-RU" sz="3600" dirty="0" smtClean="0"/>
              <a:t> </a:t>
            </a:r>
          </a:p>
        </p:txBody>
      </p:sp>
      <p:pic>
        <p:nvPicPr>
          <p:cNvPr id="4098" name="Picture 2" descr="http://www.ellada-russia.ru/images/portal/flame_lightin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36189">
            <a:off x="5637079" y="4009252"/>
            <a:ext cx="3304582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8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686800" cy="5643562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Атлеты-олимпийцы соревновались обнаженными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eaLnBrk="1" hangingPunct="1"/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Повар - первый чемпион олимпийских игр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eaLnBrk="1" hangingPunct="1"/>
            <a:r>
              <a:rPr lang="ru-RU" sz="2800" b="1" i="1" dirty="0" smtClean="0">
                <a:solidFill>
                  <a:srgbClr val="FFFF00"/>
                </a:solidFill>
              </a:rPr>
              <a:t>Вместо медалей - оливковая ветвь</a:t>
            </a:r>
          </a:p>
          <a:p>
            <a:pPr eaLnBrk="1" hangingPunct="1"/>
            <a:r>
              <a:rPr lang="ru-RU" sz="2800" b="1" i="1" dirty="0" smtClean="0">
                <a:solidFill>
                  <a:srgbClr val="FF0000"/>
                </a:solidFill>
              </a:rPr>
              <a:t>Бег был единственным видом соревнований</a:t>
            </a:r>
          </a:p>
          <a:p>
            <a:pPr eaLnBrk="1" hangingPunct="1">
              <a:buNone/>
            </a:pPr>
            <a:endParaRPr lang="ru-RU" sz="28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None/>
            </a:pPr>
            <a:endParaRPr lang="ru-RU" sz="2800" b="1" i="1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-285776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 Олимпийских игр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nname.org/wp-content/uploads/2008/07/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098105">
            <a:off x="3903493" y="1584651"/>
            <a:ext cx="582544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0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 </a:t>
            </a:r>
            <a:r>
              <a:rPr lang="ru-RU" b="1" dirty="0" smtClean="0"/>
              <a:t>пять скреплённых </a:t>
            </a:r>
            <a:r>
              <a:rPr lang="ru-RU" b="1" dirty="0" smtClean="0"/>
              <a:t>колец, символизирующих                                       </a:t>
            </a:r>
            <a:r>
              <a:rPr lang="ru-RU" b="1" dirty="0" smtClean="0"/>
              <a:t>объединение пяти                                                       частей света                                                                               в олимпийском                                                      движении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876"/>
            <a:ext cx="6428707" cy="3645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Девиз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Олимпийских игр </a:t>
            </a:r>
            <a:endParaRPr lang="ru-RU" dirty="0"/>
          </a:p>
        </p:txBody>
      </p:sp>
      <p:pic>
        <p:nvPicPr>
          <p:cNvPr id="9218" name="Picture 2" descr="http://www.dribin.by/wp-content/uploads/2011/09/P-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500282"/>
            <a:ext cx="450059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   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http://img-fotki.yandex.ru/get/5704/na-blyudatel.6e/0_56078_279355ab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30510" y="0"/>
            <a:ext cx="2513490" cy="3537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1214422"/>
            <a:ext cx="7140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 "Быстрее, выше, сильнее</a:t>
            </a:r>
            <a:r>
              <a:rPr lang="ru-RU" sz="4000" dirty="0" smtClean="0"/>
              <a:t>"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</a:t>
            </a:r>
            <a:r>
              <a:rPr lang="ru-RU" b="1" i="1" dirty="0" smtClean="0"/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Олимпийских игр 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Picture 2" descr="http://img1.liveinternet.ru/images/attach/c/1/56/527/56527517_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8090" y="1636704"/>
            <a:ext cx="614366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Олимпийские талисманы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6" name="Picture 8" descr="http://im0-tub-ru.yandex.net/i?id=367595308-26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7572261">
            <a:off x="15931" y="2140858"/>
            <a:ext cx="2152664" cy="2083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/>
              <a:t>   миссия олимпийского талисмана —          	отразить дух страны-хозяйки                          	игр, принести удачу спортсменам и 			накалить 					праздничную атмосферу </a:t>
            </a:r>
          </a:p>
        </p:txBody>
      </p:sp>
      <p:pic>
        <p:nvPicPr>
          <p:cNvPr id="3" name="Picture 4" descr="http://im2-tub-ru.yandex.net/i?id=160568753-40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221355">
            <a:off x="107832" y="4251243"/>
            <a:ext cx="2071702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im7-tub-ru.yandex.net/i?id=84441437-51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68786">
            <a:off x="6928794" y="1670611"/>
            <a:ext cx="21621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http://im3-tub-ru.yandex.net/i?id=375581172-00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093849">
            <a:off x="1924994" y="4568208"/>
            <a:ext cx="2143130" cy="2143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0" name="Picture 12" descr="http://im7-tub-ru.yandex.net/i?id=317591633-63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918043">
            <a:off x="6765911" y="4735528"/>
            <a:ext cx="2000254" cy="2000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2" name="Picture 14" descr="http://im4-tub-ru.yandex.net/i?id=342769119-05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607832">
            <a:off x="6978870" y="3066424"/>
            <a:ext cx="2286003" cy="1714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6" name="Picture 18" descr="http://im2-tub-ru.yandex.net/i?id=106410459-00-72&amp;n=2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619805">
            <a:off x="5890681" y="2957163"/>
            <a:ext cx="1571636" cy="2095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4" name="Picture 16" descr="http://im5-tub-ru.yandex.net/i?id=387314768-50-72&amp;n=2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071934" y="4929198"/>
            <a:ext cx="2913044" cy="1687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Олимпийские игры в Москве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0" name="Picture 4" descr="http://proxy12.media.online.ua/uol/r2-f6a08dfc6b/50108337db41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11834">
            <a:off x="4572000" y="1285860"/>
            <a:ext cx="3937694" cy="535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/>
              <a:t>   Это были первые в                                 истории Олимпийские игры                                    на территории Восточной                                    </a:t>
            </a:r>
            <a:r>
              <a:rPr lang="ru-RU" b="1" dirty="0" smtClean="0"/>
              <a:t>Европы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5035"/>
            <a:ext cx="9144000" cy="684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4243_136991137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85860"/>
            <a:ext cx="6286512" cy="3541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Олимпийские  </a:t>
            </a:r>
            <a:r>
              <a:rPr lang="ru-RU" b="1" dirty="0" smtClean="0">
                <a:solidFill>
                  <a:srgbClr val="FF0000"/>
                </a:solidFill>
              </a:rPr>
              <a:t>достижения</a:t>
            </a:r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23554" name="Picture 2" descr="http://www.skisport.ru/photos/img/98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25292">
            <a:off x="5066358" y="3498617"/>
            <a:ext cx="4167172" cy="3060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136</Words>
  <Application>Microsoft Office PowerPoint</Application>
  <PresentationFormat>Экран (4:3)</PresentationFormat>
  <Paragraphs>39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ОЛИМПИЙСКИЕ ИГРЫ «Быстрее, выше, сильнее» </vt:lpstr>
      <vt:lpstr>Возникновение Олимпийских игр</vt:lpstr>
      <vt:lpstr>Интересные факты о древних Олимпийских играх </vt:lpstr>
      <vt:lpstr>Символ Олимпийских игр </vt:lpstr>
      <vt:lpstr>Девиз Олимпийских игр </vt:lpstr>
      <vt:lpstr>Флаг Олимпийских игр </vt:lpstr>
      <vt:lpstr>Олимпийские талисманы </vt:lpstr>
      <vt:lpstr>Олимпийские игры в Москве</vt:lpstr>
      <vt:lpstr>Олимпийские  достижения </vt:lpstr>
      <vt:lpstr>Олимпиада 2014 года  </vt:lpstr>
      <vt:lpstr>Сочи – олимпийская  столица</vt:lpstr>
      <vt:lpstr>Талисманы игр Сочи – 2014</vt:lpstr>
      <vt:lpstr>Белый Мишка</vt:lpstr>
      <vt:lpstr>Зайка</vt:lpstr>
      <vt:lpstr>Альпинист Леопард 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</dc:title>
  <dc:creator>Пользователь</dc:creator>
  <cp:lastModifiedBy>Юлия</cp:lastModifiedBy>
  <cp:revision>17</cp:revision>
  <dcterms:created xsi:type="dcterms:W3CDTF">2013-02-14T13:12:42Z</dcterms:created>
  <dcterms:modified xsi:type="dcterms:W3CDTF">2014-01-31T16:28:24Z</dcterms:modified>
</cp:coreProperties>
</file>