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85" autoAdjust="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686290-CD84-41AF-893B-B8841A44FB9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BFB5979-B6F9-4804-930B-7414A5201F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ИНФОРМАЦИОННО-КОММУНИКАТИВНЫЕ ТЕХНОЛОГИИ В ПРОФЕССИОНАЛЬНОЙ ДЕЯТЕЛЬНОСТИ ПЕДАГОГА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357694"/>
            <a:ext cx="4552976" cy="12948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ДЕЛОВАЯ ИГРА ДЛЯ ПЕДАГОГИЧЕСКОГО КОЛЛЕКТИВА </a:t>
            </a:r>
          </a:p>
          <a:p>
            <a:r>
              <a:rPr lang="ru-RU" dirty="0" smtClean="0"/>
              <a:t>МБДОУ -ЦРР-Д/С №17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1500174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Вопрос №2</a:t>
            </a:r>
            <a:r>
              <a:rPr lang="en-US" sz="3600" i="1" dirty="0" smtClean="0"/>
              <a:t>.</a:t>
            </a:r>
            <a:r>
              <a:rPr lang="ru-RU" sz="3600" i="1" dirty="0" smtClean="0"/>
              <a:t>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428868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Имеет ли место в работе воспитателя ДОУ применение </a:t>
            </a:r>
            <a:r>
              <a:rPr lang="ru-RU" sz="3600" dirty="0" err="1" smtClean="0"/>
              <a:t>ИКТ-технологий</a:t>
            </a:r>
            <a:r>
              <a:rPr lang="ru-RU" sz="3600" dirty="0" smtClean="0"/>
              <a:t>?</a:t>
            </a:r>
          </a:p>
          <a:p>
            <a:r>
              <a:rPr lang="ru-RU" sz="3600" dirty="0" smtClean="0"/>
              <a:t>В каких видах деятельности?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571480"/>
            <a:ext cx="4429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Вопрос №3</a:t>
            </a:r>
            <a:r>
              <a:rPr lang="en-US" sz="3600" i="1" dirty="0" smtClean="0"/>
              <a:t>.</a:t>
            </a:r>
            <a:r>
              <a:rPr lang="ru-RU" sz="3600" i="1" dirty="0" smtClean="0"/>
              <a:t>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357298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Какая  форма работы изображена на фото?</a:t>
            </a:r>
            <a:endParaRPr lang="ru-RU" sz="3200" b="1" dirty="0"/>
          </a:p>
        </p:txBody>
      </p:sp>
      <p:pic>
        <p:nvPicPr>
          <p:cNvPr id="30722" name="Picture 2" descr="http://skazka.bar.edu54.ru/images/p54_img_59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71744"/>
            <a:ext cx="6215106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elochka.nov.edu54.ru/images/clip_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858180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bashkortostan.ru/upload/iblock/54f/IMG_00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572428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1285860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Вопрос №4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729" y="2500306"/>
            <a:ext cx="7429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Любая деятельность ребёнка, кроме игры, имеет свои пределы.                             Сколько минут ребёнок может проводить за компьютером не нанося вред своему здоровью?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928670"/>
            <a:ext cx="3290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Вопрос №5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928802"/>
            <a:ext cx="857255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Продолжите предложение.</a:t>
            </a:r>
          </a:p>
          <a:p>
            <a:r>
              <a:rPr lang="ru-RU" sz="3600" dirty="0" smtClean="0"/>
              <a:t>В современных условиях, </a:t>
            </a:r>
            <a:r>
              <a:rPr lang="ru-RU" sz="3600" dirty="0" smtClean="0"/>
              <a:t>в процессе </a:t>
            </a:r>
            <a:r>
              <a:rPr lang="ru-RU" sz="3600" dirty="0" smtClean="0"/>
              <a:t>воспитания, воспитателю необходимо использовать компьютер или любые другие информационно коммуникативные технологии. Однако при этом компьютер должен ………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714488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……….Однако, компьютер должен дополнять его, а не заменять.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7153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Домашнее задание:</a:t>
            </a:r>
          </a:p>
          <a:p>
            <a:endParaRPr lang="ru-RU" sz="4000" b="1" i="1" dirty="0"/>
          </a:p>
          <a:p>
            <a:pPr marL="742950" indent="-742950">
              <a:buFont typeface="Wingdings" pitchFamily="2" charset="2"/>
              <a:buChar char="q"/>
            </a:pPr>
            <a:r>
              <a:rPr lang="ru-RU" sz="2800" b="1" i="1" dirty="0" smtClean="0"/>
              <a:t>Применение ИКТ в рамках презентации проектной деятельности.</a:t>
            </a:r>
          </a:p>
          <a:p>
            <a:pPr marL="742950" indent="-742950">
              <a:buFont typeface="Wingdings" pitchFamily="2" charset="2"/>
              <a:buChar char="q"/>
            </a:pPr>
            <a:endParaRPr lang="ru-RU" sz="2800" b="1" i="1" dirty="0" smtClean="0"/>
          </a:p>
          <a:p>
            <a:pPr marL="742950" indent="-742950">
              <a:buFont typeface="Wingdings" pitchFamily="2" charset="2"/>
              <a:buChar char="q"/>
            </a:pPr>
            <a:r>
              <a:rPr lang="ru-RU" sz="2800" b="1" i="1" dirty="0" smtClean="0"/>
              <a:t>Презентация интерактивного пособия «Учимся читать». </a:t>
            </a:r>
          </a:p>
          <a:p>
            <a:pPr marL="742950" indent="-742950">
              <a:buFont typeface="Wingdings" pitchFamily="2" charset="2"/>
              <a:buChar char="q"/>
            </a:pPr>
            <a:endParaRPr lang="ru-RU" sz="2800" b="1" i="1" dirty="0" smtClean="0"/>
          </a:p>
          <a:p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s60.radikal.ru/i169/1001/29/d72379630df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4098" y="0"/>
            <a:ext cx="2786082" cy="2333628"/>
          </a:xfrm>
          <a:prstGeom prst="rect">
            <a:avLst/>
          </a:prstGeom>
          <a:noFill/>
        </p:spPr>
      </p:pic>
      <p:pic>
        <p:nvPicPr>
          <p:cNvPr id="12" name="Picture 14" descr="http://cs315526.userapi.com/v315526309/1ef/JMtD44O8PM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87040" y="3429000"/>
            <a:ext cx="2000264" cy="188593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28662" y="857232"/>
            <a:ext cx="7390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ПРОГРАММА ДЛЯ СОЗДАНИЯ И ОБРАБОТКА ТЕКСТОВОЙ ИНФОРМАЦИИ:</a:t>
            </a:r>
            <a:endParaRPr lang="ru-RU" sz="2800" b="1" i="1" dirty="0"/>
          </a:p>
        </p:txBody>
      </p:sp>
      <p:pic>
        <p:nvPicPr>
          <p:cNvPr id="1026" name="Picture 2" descr="http://kvazar.ucoz.ru/_nw/4/93159725.jpg"/>
          <p:cNvPicPr>
            <a:picLocks noChangeAspect="1" noChangeArrowheads="1"/>
          </p:cNvPicPr>
          <p:nvPr/>
        </p:nvPicPr>
        <p:blipFill>
          <a:blip r:embed="rId4"/>
          <a:srcRect t="11765" r="5405" b="5514"/>
          <a:stretch>
            <a:fillRect/>
          </a:stretch>
        </p:blipFill>
        <p:spPr bwMode="auto">
          <a:xfrm>
            <a:off x="857224" y="5214950"/>
            <a:ext cx="1928826" cy="1643050"/>
          </a:xfrm>
          <a:prstGeom prst="rect">
            <a:avLst/>
          </a:prstGeom>
          <a:noFill/>
        </p:spPr>
      </p:pic>
      <p:pic>
        <p:nvPicPr>
          <p:cNvPr id="1030" name="Picture 6" descr="http://www.3alternatives.com/wp-content/uploads/2012/08/Microsoft-Office-PowerPoin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786058"/>
            <a:ext cx="1857388" cy="1928826"/>
          </a:xfrm>
          <a:prstGeom prst="rect">
            <a:avLst/>
          </a:prstGeom>
          <a:noFill/>
        </p:spPr>
      </p:pic>
      <p:pic>
        <p:nvPicPr>
          <p:cNvPr id="1032" name="Picture 8" descr="http://kladovka.com.ua/media/7000x7000/office/8512/Microsoft-Office-2010-Professional-%5B32-bit,64-bit%5D-269-14697-.jpg"/>
          <p:cNvPicPr>
            <a:picLocks noChangeAspect="1" noChangeArrowheads="1"/>
          </p:cNvPicPr>
          <p:nvPr/>
        </p:nvPicPr>
        <p:blipFill>
          <a:blip r:embed="rId6"/>
          <a:srcRect l="35634" t="67304" r="31257" b="1127"/>
          <a:stretch>
            <a:fillRect/>
          </a:stretch>
        </p:blipFill>
        <p:spPr bwMode="auto">
          <a:xfrm>
            <a:off x="1071538" y="2857496"/>
            <a:ext cx="1928826" cy="1714512"/>
          </a:xfrm>
          <a:prstGeom prst="rect">
            <a:avLst/>
          </a:prstGeom>
          <a:noFill/>
        </p:spPr>
      </p:pic>
      <p:pic>
        <p:nvPicPr>
          <p:cNvPr id="1034" name="Picture 10" descr="http://www.mediaplus.ee/images/077-06126_1.jpg"/>
          <p:cNvPicPr>
            <a:picLocks noChangeAspect="1" noChangeArrowheads="1"/>
          </p:cNvPicPr>
          <p:nvPr/>
        </p:nvPicPr>
        <p:blipFill>
          <a:blip r:embed="rId7"/>
          <a:srcRect l="11250" t="11250" r="17499" b="17499"/>
          <a:stretch>
            <a:fillRect/>
          </a:stretch>
        </p:blipFill>
        <p:spPr bwMode="auto">
          <a:xfrm>
            <a:off x="5786446" y="5072074"/>
            <a:ext cx="1714512" cy="15716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143504" y="2214554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Microsoft</a:t>
            </a:r>
            <a:r>
              <a:rPr lang="ru-RU" sz="2400" b="1" dirty="0" smtClean="0"/>
              <a:t> </a:t>
            </a:r>
            <a:r>
              <a:rPr lang="ru-RU" sz="2400" b="1" dirty="0" err="1"/>
              <a:t>P</a:t>
            </a:r>
            <a:r>
              <a:rPr lang="ru-RU" sz="2400" b="1" dirty="0" err="1" smtClean="0"/>
              <a:t>ower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Point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214311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Microsoft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Excel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85786" y="4643446"/>
            <a:ext cx="335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Microsoft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Word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14942" y="4643446"/>
            <a:ext cx="3261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Mickrosoft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Access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 ПРОГРАММАМ , ПРЕДНОЗНАЧЕННЫМ ДЛЯ ОБРАБОТКИ ИНФОРМАЦИИ В ТАБЛИЧНОЙ ФОРМЕ , ОТНОСИТСЯ:</a:t>
            </a:r>
            <a:endParaRPr lang="ru-RU" sz="2400" b="1" dirty="0"/>
          </a:p>
        </p:txBody>
      </p:sp>
      <p:pic>
        <p:nvPicPr>
          <p:cNvPr id="3" name="Picture 8" descr="http://kladovka.com.ua/media/7000x7000/office/8512/Microsoft-Office-2010-Professional-%5B32-bit,64-bit%5D-269-14697-.jpg"/>
          <p:cNvPicPr>
            <a:picLocks noChangeAspect="1" noChangeArrowheads="1"/>
          </p:cNvPicPr>
          <p:nvPr/>
        </p:nvPicPr>
        <p:blipFill>
          <a:blip r:embed="rId2"/>
          <a:srcRect l="35634" t="67304" r="31257" b="1127"/>
          <a:stretch>
            <a:fillRect/>
          </a:stretch>
        </p:blipFill>
        <p:spPr bwMode="auto">
          <a:xfrm>
            <a:off x="1071538" y="2857496"/>
            <a:ext cx="1928826" cy="1714512"/>
          </a:xfrm>
          <a:prstGeom prst="rect">
            <a:avLst/>
          </a:prstGeom>
          <a:noFill/>
        </p:spPr>
      </p:pic>
      <p:pic>
        <p:nvPicPr>
          <p:cNvPr id="4" name="Picture 2" descr="http://kvazar.ucoz.ru/_nw/4/93159725.jpg"/>
          <p:cNvPicPr>
            <a:picLocks noChangeAspect="1" noChangeArrowheads="1"/>
          </p:cNvPicPr>
          <p:nvPr/>
        </p:nvPicPr>
        <p:blipFill>
          <a:blip r:embed="rId3"/>
          <a:srcRect t="11765" r="5405" b="5514"/>
          <a:stretch>
            <a:fillRect/>
          </a:stretch>
        </p:blipFill>
        <p:spPr bwMode="auto">
          <a:xfrm>
            <a:off x="1071538" y="5214950"/>
            <a:ext cx="1928826" cy="1643050"/>
          </a:xfrm>
          <a:prstGeom prst="rect">
            <a:avLst/>
          </a:prstGeom>
          <a:noFill/>
        </p:spPr>
      </p:pic>
      <p:pic>
        <p:nvPicPr>
          <p:cNvPr id="5" name="Picture 6" descr="http://www.3alternatives.com/wp-content/uploads/2012/08/Microsoft-Office-PowerPoi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786058"/>
            <a:ext cx="1857388" cy="1928826"/>
          </a:xfrm>
          <a:prstGeom prst="rect">
            <a:avLst/>
          </a:prstGeom>
          <a:noFill/>
        </p:spPr>
      </p:pic>
      <p:pic>
        <p:nvPicPr>
          <p:cNvPr id="6" name="Picture 10" descr="http://www.mediaplus.ee/images/077-06126_1.jpg"/>
          <p:cNvPicPr>
            <a:picLocks noChangeAspect="1" noChangeArrowheads="1"/>
          </p:cNvPicPr>
          <p:nvPr/>
        </p:nvPicPr>
        <p:blipFill>
          <a:blip r:embed="rId5"/>
          <a:srcRect l="11250" t="11250" r="17499" b="17499"/>
          <a:stretch>
            <a:fillRect/>
          </a:stretch>
        </p:blipFill>
        <p:spPr bwMode="auto">
          <a:xfrm>
            <a:off x="5786446" y="5072074"/>
            <a:ext cx="1714512" cy="15716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1537" y="2143116"/>
            <a:ext cx="4520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Microsoft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Excel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786322"/>
            <a:ext cx="4570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Microsoft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Word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214554"/>
            <a:ext cx="400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Microsoft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Power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Point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4721662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Mickrosoft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Access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30" y="2786058"/>
            <a:ext cx="7796140" cy="37147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8661" y="2285992"/>
            <a:ext cx="4663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Microsoft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Excel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2252414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Microsoft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Power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Point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ДЛЯ СОЗДАНИЯ ПРИЗЕНТАЦИИ ИСПОЛЬЗУЕТСЯ: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785794"/>
            <a:ext cx="69294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 УСТРОЙСТВАМ  ВЫВОДА  ИНФОРМАЦИИ ИЗ КОМПЬЮТЕРНА ПЕЧАТЬ СИТСЯТСЯ:</a:t>
            </a:r>
          </a:p>
          <a:p>
            <a:r>
              <a:rPr lang="ru-RU" sz="2800" b="1" dirty="0" smtClean="0"/>
              <a:t>    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СКАНЕР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ФЛЭШ-ДИСК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ПРИНТЕР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СИСТЕМНЫЙ БЛОК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КЛАВИАТУРА</a:t>
            </a:r>
          </a:p>
          <a:p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АДРЕСОМ ЭЛЕКТРОННОЙ ПОЧТЫ В СЕТИ INTERNET МОЖЕТ БЫТЬ: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2357430"/>
            <a:ext cx="371447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err="1"/>
              <a:t>u</a:t>
            </a:r>
            <a:r>
              <a:rPr lang="ru-RU" sz="2400" b="1" dirty="0" err="1" smtClean="0"/>
              <a:t>ser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at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hot</a:t>
            </a: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endParaRPr lang="ru-RU" sz="2400" b="1" dirty="0"/>
          </a:p>
          <a:p>
            <a:pPr>
              <a:buFont typeface="Wingdings" pitchFamily="2" charset="2"/>
              <a:buChar char="v"/>
            </a:pPr>
            <a:r>
              <a:rPr lang="en-US" sz="2400" b="1" dirty="0"/>
              <a:t>p</a:t>
            </a:r>
            <a:r>
              <a:rPr lang="ru-RU" sz="2400" b="1" dirty="0" err="1" smtClean="0"/>
              <a:t>etrov</a:t>
            </a:r>
            <a:r>
              <a:rPr lang="en-US" sz="2400" b="1" dirty="0" smtClean="0"/>
              <a:t>  @ </a:t>
            </a:r>
            <a:r>
              <a:rPr lang="ru-RU" sz="2400" b="1" dirty="0" err="1" smtClean="0"/>
              <a:t>yandex.ru</a:t>
            </a:r>
            <a:r>
              <a:rPr lang="ru-RU" sz="2400" b="1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@</a:t>
            </a:r>
            <a:r>
              <a:rPr lang="ru-RU" sz="2400" b="1" dirty="0" err="1" smtClean="0"/>
              <a:t>mail.ru</a:t>
            </a: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err="1" smtClean="0"/>
              <a:t>rrr@@mgpu.msk.ru</a:t>
            </a: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785794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 адресу</a:t>
            </a:r>
            <a:r>
              <a:rPr lang="en-US" sz="3200" b="1" dirty="0" smtClean="0"/>
              <a:t>   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www.</a:t>
            </a:r>
            <a:r>
              <a:rPr lang="ru-RU" sz="3200" b="1" dirty="0" err="1" smtClean="0"/>
              <a:t>yandex.ru</a:t>
            </a:r>
            <a:r>
              <a:rPr lang="en-US" sz="3200" b="1" dirty="0" smtClean="0"/>
              <a:t> </a:t>
            </a:r>
            <a:endParaRPr lang="ru-RU" sz="3200" b="1" dirty="0" smtClean="0"/>
          </a:p>
          <a:p>
            <a:pPr algn="ctr"/>
            <a:r>
              <a:rPr lang="en-US" sz="3200" b="1" dirty="0" smtClean="0"/>
              <a:t> </a:t>
            </a:r>
            <a:r>
              <a:rPr lang="ru-RU" sz="3200" b="1" dirty="0" smtClean="0"/>
              <a:t>расположена:</a:t>
            </a:r>
          </a:p>
          <a:p>
            <a:endParaRPr lang="ru-RU" sz="2800" b="1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Банк педагогического опыта</a:t>
            </a:r>
          </a:p>
          <a:p>
            <a:pPr>
              <a:buFont typeface="Wingdings" pitchFamily="2" charset="2"/>
              <a:buChar char="v"/>
            </a:pPr>
            <a:endParaRPr lang="ru-RU" sz="2800" b="1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Поисковая система</a:t>
            </a:r>
          </a:p>
          <a:p>
            <a:pPr>
              <a:buFont typeface="Wingdings" pitchFamily="2" charset="2"/>
              <a:buChar char="v"/>
            </a:pPr>
            <a:endParaRPr lang="ru-RU" sz="2800" b="1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Книжный интернет магазин</a:t>
            </a:r>
          </a:p>
          <a:p>
            <a:pPr>
              <a:buFont typeface="Wingdings" pitchFamily="2" charset="2"/>
              <a:buChar char="v"/>
            </a:pPr>
            <a:endParaRPr lang="ru-RU" sz="2800" b="1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Портал  школ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1142984"/>
            <a:ext cx="80010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Электронная почта позволяет передавать </a:t>
            </a:r>
            <a:r>
              <a:rPr lang="ru-RU" sz="3600" b="1" dirty="0" smtClean="0">
                <a:latin typeface="+mj-lt"/>
              </a:rPr>
              <a:t>:</a:t>
            </a:r>
          </a:p>
          <a:p>
            <a:pPr algn="ctr"/>
            <a:endParaRPr lang="ru-RU" sz="3200" b="1" dirty="0" smtClean="0"/>
          </a:p>
          <a:p>
            <a:pPr>
              <a:buFont typeface="Wingdings" pitchFamily="2" charset="2"/>
              <a:buChar char="v"/>
            </a:pPr>
            <a:r>
              <a:rPr lang="ru-RU" sz="3200" b="1" dirty="0" smtClean="0"/>
              <a:t>Только сообщения</a:t>
            </a:r>
          </a:p>
          <a:p>
            <a:pPr>
              <a:buFont typeface="Wingdings" pitchFamily="2" charset="2"/>
              <a:buChar char="v"/>
            </a:pPr>
            <a:endParaRPr lang="ru-RU" sz="3200" b="1" dirty="0" smtClean="0"/>
          </a:p>
          <a:p>
            <a:pPr>
              <a:buFont typeface="Wingdings" pitchFamily="2" charset="2"/>
              <a:buChar char="v"/>
            </a:pPr>
            <a:r>
              <a:rPr lang="ru-RU" sz="3200" b="1" dirty="0" smtClean="0"/>
              <a:t>Только файлы</a:t>
            </a:r>
          </a:p>
          <a:p>
            <a:pPr>
              <a:buFont typeface="Wingdings" pitchFamily="2" charset="2"/>
              <a:buChar char="v"/>
            </a:pPr>
            <a:endParaRPr lang="ru-RU" sz="3200" b="1" dirty="0" smtClean="0"/>
          </a:p>
          <a:p>
            <a:pPr>
              <a:buFont typeface="Wingdings" pitchFamily="2" charset="2"/>
              <a:buChar char="v"/>
            </a:pPr>
            <a:r>
              <a:rPr lang="ru-RU" sz="3200" b="1" dirty="0" smtClean="0"/>
              <a:t>Сообщения и приложенные файлы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928670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Межгрупповая дискуссия.</a:t>
            </a:r>
            <a:endParaRPr lang="ru-RU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2214554"/>
            <a:ext cx="67866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Вопрос №1</a:t>
            </a:r>
            <a:r>
              <a:rPr lang="en-US" sz="3600" i="1" dirty="0" smtClean="0"/>
              <a:t>.</a:t>
            </a:r>
            <a:r>
              <a:rPr lang="en-US" sz="3600" dirty="0" smtClean="0"/>
              <a:t> </a:t>
            </a:r>
            <a:r>
              <a:rPr lang="ru-RU" sz="3600" dirty="0" smtClean="0"/>
              <a:t> Имеет ли место в работе воспитателя ДОУ применение компьютерных технологий?</a:t>
            </a:r>
          </a:p>
          <a:p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Да, почему?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Нет, почему?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175</TotalTime>
  <Words>277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ИНФОРМАЦИОННО-КОММУНИКАТИВНЫЕ ТЕХНОЛОГИИ В ПРОФЕССИОНАЛЬНОЙ ДЕЯТЕЛЬНОСТИ ПЕДАГОГА ДОУ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ИНФОРМАЦИОННО-КОММУНИКАТИВНЫЕ ТЕХНОЛОГИИ В ПРОФЕССИОНАЛЬНОЙ ДЕЯТЕЛЬНОСТИ ПЕДАГОГА ДОУ</dc:title>
  <dc:creator>Елена</dc:creator>
  <cp:lastModifiedBy>Елена</cp:lastModifiedBy>
  <cp:revision>19</cp:revision>
  <dcterms:created xsi:type="dcterms:W3CDTF">2013-04-22T15:41:39Z</dcterms:created>
  <dcterms:modified xsi:type="dcterms:W3CDTF">2013-04-22T18:37:35Z</dcterms:modified>
</cp:coreProperties>
</file>