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89" r:id="rId3"/>
    <p:sldId id="319" r:id="rId4"/>
    <p:sldId id="335" r:id="rId5"/>
    <p:sldId id="350" r:id="rId6"/>
    <p:sldId id="330" r:id="rId7"/>
    <p:sldId id="386" r:id="rId8"/>
    <p:sldId id="387" r:id="rId9"/>
    <p:sldId id="394" r:id="rId10"/>
    <p:sldId id="390" r:id="rId11"/>
    <p:sldId id="396" r:id="rId12"/>
    <p:sldId id="397" r:id="rId13"/>
    <p:sldId id="392" r:id="rId14"/>
    <p:sldId id="388" r:id="rId15"/>
    <p:sldId id="395" r:id="rId16"/>
    <p:sldId id="385" r:id="rId17"/>
    <p:sldId id="398" r:id="rId18"/>
    <p:sldId id="403" r:id="rId19"/>
    <p:sldId id="40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FF00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FF00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FF00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FF00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FF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rgbClr val="FF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rgbClr val="FF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rgbClr val="FF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rgbClr val="FF00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50" d="100"/>
          <a:sy n="50" d="100"/>
        </p:scale>
        <p:origin x="-1380" y="-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19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0.wav"/><Relationship Id="rId1" Type="http://schemas.openxmlformats.org/officeDocument/2006/relationships/audio" Target="../media/audio19.wav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2.wav"/><Relationship Id="rId1" Type="http://schemas.openxmlformats.org/officeDocument/2006/relationships/audio" Target="../media/audio21.wav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4.wav"/><Relationship Id="rId1" Type="http://schemas.openxmlformats.org/officeDocument/2006/relationships/audio" Target="../media/audio23.wav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6.wav"/><Relationship Id="rId1" Type="http://schemas.openxmlformats.org/officeDocument/2006/relationships/audio" Target="../media/audio25.wav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8.wav"/><Relationship Id="rId1" Type="http://schemas.openxmlformats.org/officeDocument/2006/relationships/audio" Target="../media/audio27.wav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30.wav"/><Relationship Id="rId1" Type="http://schemas.openxmlformats.org/officeDocument/2006/relationships/audio" Target="../media/audio29.wav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1.wav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3.wav"/><Relationship Id="rId1" Type="http://schemas.openxmlformats.org/officeDocument/2006/relationships/audio" Target="../media/audio32.wav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5.wav"/><Relationship Id="rId1" Type="http://schemas.openxmlformats.org/officeDocument/2006/relationships/audio" Target="../media/audio34.wav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7.wav"/><Relationship Id="rId1" Type="http://schemas.openxmlformats.org/officeDocument/2006/relationships/audio" Target="../media/audio36.wav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0.wav"/><Relationship Id="rId1" Type="http://schemas.openxmlformats.org/officeDocument/2006/relationships/audio" Target="../media/audio9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2.wav"/><Relationship Id="rId1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4.wav"/><Relationship Id="rId1" Type="http://schemas.openxmlformats.org/officeDocument/2006/relationships/audio" Target="../media/audio13.wav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6.wav"/><Relationship Id="rId1" Type="http://schemas.openxmlformats.org/officeDocument/2006/relationships/audio" Target="../media/audio15.wav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8.wav"/><Relationship Id="rId1" Type="http://schemas.openxmlformats.org/officeDocument/2006/relationships/audio" Target="../media/audio17.wav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014538" y="2667000"/>
            <a:ext cx="184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8900" b="1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63492" name="Picture 4" descr="D:\WINNT\Profiles\dabbaa0a\Desktop\New Folder (2)\grizz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-304800"/>
            <a:ext cx="4852988" cy="7435850"/>
          </a:xfrm>
          <a:prstGeom prst="rect">
            <a:avLst/>
          </a:prstGeom>
          <a:noFill/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28600" y="5241925"/>
            <a:ext cx="26701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000" b="1">
                <a:solidFill>
                  <a:schemeClr val="tx1"/>
                </a:solidFill>
              </a:rPr>
              <a:t>Бу</a:t>
            </a:r>
            <a:r>
              <a:rPr lang="ru-RU" sz="5000" b="1">
                <a:solidFill>
                  <a:schemeClr val="folHlink"/>
                </a:solidFill>
              </a:rPr>
              <a:t>рый</a:t>
            </a:r>
          </a:p>
          <a:p>
            <a:r>
              <a:rPr lang="ru-RU" sz="5000" b="1">
                <a:solidFill>
                  <a:schemeClr val="folHlink"/>
                </a:solidFill>
              </a:rPr>
              <a:t>Мед</a:t>
            </a:r>
            <a:r>
              <a:rPr lang="ru-RU" sz="5000" b="1">
                <a:solidFill>
                  <a:schemeClr val="tx1"/>
                </a:solidFill>
              </a:rPr>
              <a:t>ве</a:t>
            </a:r>
            <a:r>
              <a:rPr lang="ru-RU" sz="5000" b="1">
                <a:solidFill>
                  <a:schemeClr val="folHlink"/>
                </a:solidFill>
              </a:rPr>
              <a:t>дь</a:t>
            </a:r>
            <a:endParaRPr lang="ru-RU">
              <a:solidFill>
                <a:schemeClr val="folHlink"/>
              </a:solidFill>
            </a:endParaRPr>
          </a:p>
        </p:txBody>
      </p:sp>
      <p:pic>
        <p:nvPicPr>
          <p:cNvPr id="6349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медведь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324600"/>
            <a:ext cx="304800" cy="304800"/>
          </a:xfrm>
          <a:prstGeom prst="rect">
            <a:avLst/>
          </a:prstGeom>
          <a:noFill/>
        </p:spPr>
      </p:pic>
      <p:pic>
        <p:nvPicPr>
          <p:cNvPr id="6349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867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634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876" fill="hold"/>
                                        <p:tgtEl>
                                          <p:spTgt spid="634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49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49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D:\WINNT\Profiles\dabbaa0a\Desktop\New Folder (2)\10870414leop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85800"/>
            <a:ext cx="8534400" cy="5235575"/>
          </a:xfrm>
          <a:prstGeom prst="rect">
            <a:avLst/>
          </a:prstGeom>
          <a:noFill/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288925" y="5772150"/>
            <a:ext cx="3101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chemeClr val="folHlink"/>
                </a:solidFill>
              </a:rPr>
              <a:t>Лео</a:t>
            </a:r>
            <a:r>
              <a:rPr lang="ru-RU" sz="6000" b="1">
                <a:solidFill>
                  <a:schemeClr val="tx1"/>
                </a:solidFill>
              </a:rPr>
              <a:t>па</a:t>
            </a:r>
            <a:r>
              <a:rPr lang="ru-RU" sz="6000" b="1">
                <a:solidFill>
                  <a:schemeClr val="folHlink"/>
                </a:solidFill>
              </a:rPr>
              <a:t>рд</a:t>
            </a:r>
            <a:endParaRPr lang="ru-RU" sz="4400">
              <a:solidFill>
                <a:schemeClr val="folHlink"/>
              </a:solidFill>
            </a:endParaRPr>
          </a:p>
        </p:txBody>
      </p:sp>
      <p:pic>
        <p:nvPicPr>
          <p:cNvPr id="14029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еопард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6553200"/>
            <a:ext cx="304800" cy="304800"/>
          </a:xfrm>
          <a:prstGeom prst="rect">
            <a:avLst/>
          </a:prstGeom>
          <a:noFill/>
        </p:spPr>
      </p:pic>
      <p:pic>
        <p:nvPicPr>
          <p:cNvPr id="14029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0" fill="hold"/>
                                        <p:tgtEl>
                                          <p:spTgt spid="140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048" fill="hold"/>
                                        <p:tgtEl>
                                          <p:spTgt spid="14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293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29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D:\WINNT\Profiles\dabbaa0a\Desktop\New Folder (2)\ti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914400"/>
            <a:ext cx="7315200" cy="5064125"/>
          </a:xfrm>
          <a:prstGeom prst="rect">
            <a:avLst/>
          </a:prstGeom>
          <a:noFill/>
        </p:spPr>
      </p:pic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304800" y="5929313"/>
            <a:ext cx="17859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600" b="1">
                <a:solidFill>
                  <a:schemeClr val="tx1"/>
                </a:solidFill>
              </a:rPr>
              <a:t>Ти</a:t>
            </a:r>
            <a:r>
              <a:rPr lang="ru-RU" sz="5600" b="1">
                <a:solidFill>
                  <a:schemeClr val="folHlink"/>
                </a:solidFill>
              </a:rPr>
              <a:t>гр</a:t>
            </a:r>
            <a:endParaRPr lang="ru-RU" sz="4400">
              <a:solidFill>
                <a:schemeClr val="folHlink"/>
              </a:solidFill>
            </a:endParaRPr>
          </a:p>
        </p:txBody>
      </p:sp>
      <p:pic>
        <p:nvPicPr>
          <p:cNvPr id="14746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тигр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324600"/>
            <a:ext cx="304800" cy="304800"/>
          </a:xfrm>
          <a:prstGeom prst="rect">
            <a:avLst/>
          </a:prstGeom>
          <a:noFill/>
        </p:spPr>
      </p:pic>
      <p:pic>
        <p:nvPicPr>
          <p:cNvPr id="14746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0" fill="hold"/>
                                        <p:tgtEl>
                                          <p:spTgt spid="147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686" fill="hold"/>
                                        <p:tgtEl>
                                          <p:spTgt spid="147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7461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746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C:\Мои документы\Baby\Картинки\Now\Animals\Tig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143000"/>
            <a:ext cx="8458200" cy="4324350"/>
          </a:xfrm>
          <a:prstGeom prst="rect">
            <a:avLst/>
          </a:prstGeom>
          <a:noFill/>
        </p:spPr>
      </p:pic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365125" y="5667375"/>
            <a:ext cx="17859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600" b="1">
                <a:solidFill>
                  <a:schemeClr val="tx1"/>
                </a:solidFill>
              </a:rPr>
              <a:t>Ти</a:t>
            </a:r>
            <a:r>
              <a:rPr lang="ru-RU" sz="5600" b="1">
                <a:solidFill>
                  <a:schemeClr val="folHlink"/>
                </a:solidFill>
              </a:rPr>
              <a:t>гр</a:t>
            </a:r>
          </a:p>
        </p:txBody>
      </p:sp>
      <p:pic>
        <p:nvPicPr>
          <p:cNvPr id="14848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тигр2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14848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0" fill="hold"/>
                                        <p:tgtEl>
                                          <p:spTgt spid="1484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300" fill="hold"/>
                                        <p:tgtEl>
                                          <p:spTgt spid="148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485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48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3" descr="H:\Библиотека графики\Биология\obe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33400"/>
            <a:ext cx="7086600" cy="5162550"/>
          </a:xfrm>
          <a:prstGeom prst="rect">
            <a:avLst/>
          </a:prstGeom>
          <a:noFill/>
        </p:spPr>
      </p:pic>
      <p:pic>
        <p:nvPicPr>
          <p:cNvPr id="14234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рангутан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6324600"/>
            <a:ext cx="304800" cy="304800"/>
          </a:xfrm>
          <a:prstGeom prst="rect">
            <a:avLst/>
          </a:prstGeom>
          <a:noFill/>
        </p:spPr>
      </p:pic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365125" y="5667375"/>
            <a:ext cx="40116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600" b="1">
                <a:solidFill>
                  <a:schemeClr val="folHlink"/>
                </a:solidFill>
              </a:rPr>
              <a:t>Орангу</a:t>
            </a:r>
            <a:r>
              <a:rPr lang="ru-RU" sz="5600" b="1">
                <a:solidFill>
                  <a:schemeClr val="tx1"/>
                </a:solidFill>
              </a:rPr>
              <a:t>та</a:t>
            </a:r>
            <a:r>
              <a:rPr lang="ru-RU" sz="5600" b="1">
                <a:solidFill>
                  <a:schemeClr val="folHlink"/>
                </a:solidFill>
              </a:rPr>
              <a:t>нг</a:t>
            </a:r>
          </a:p>
        </p:txBody>
      </p:sp>
      <p:pic>
        <p:nvPicPr>
          <p:cNvPr id="14234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142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188" fill="hold"/>
                                        <p:tgtEl>
                                          <p:spTgt spid="142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343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34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90800"/>
            <a:ext cx="7772400" cy="11430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138243" name="Picture 3" descr="C:\mIRC\download\Baby\Animals4\Lla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143000"/>
            <a:ext cx="6934200" cy="4632325"/>
          </a:xfrm>
          <a:prstGeom prst="rect">
            <a:avLst/>
          </a:prstGeom>
          <a:noFill/>
        </p:spPr>
      </p:pic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288925" y="5695950"/>
            <a:ext cx="20335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chemeClr val="tx1"/>
                </a:solidFill>
              </a:rPr>
              <a:t>Ла</a:t>
            </a:r>
            <a:r>
              <a:rPr lang="ru-RU" sz="6000" b="1">
                <a:solidFill>
                  <a:schemeClr val="folHlink"/>
                </a:solidFill>
              </a:rPr>
              <a:t>ма</a:t>
            </a:r>
            <a:endParaRPr lang="ru-RU" sz="4400">
              <a:solidFill>
                <a:schemeClr val="folHlink"/>
              </a:solidFill>
            </a:endParaRPr>
          </a:p>
        </p:txBody>
      </p:sp>
      <p:pic>
        <p:nvPicPr>
          <p:cNvPr id="13824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ама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13824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0" fill="hold"/>
                                        <p:tgtEl>
                                          <p:spTgt spid="138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08" fill="hold"/>
                                        <p:tgtEl>
                                          <p:spTgt spid="138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24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24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D:\WINNT\Profiles\dabbaa0a\Desktop\New Folder (2)\p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81000"/>
            <a:ext cx="4219575" cy="6096000"/>
          </a:xfrm>
          <a:prstGeom prst="rect">
            <a:avLst/>
          </a:prstGeom>
          <a:noFill/>
        </p:spPr>
      </p:pic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212725" y="5819775"/>
            <a:ext cx="22177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600" b="1">
                <a:solidFill>
                  <a:schemeClr val="tx1"/>
                </a:solidFill>
              </a:rPr>
              <a:t>Па</a:t>
            </a:r>
            <a:r>
              <a:rPr lang="ru-RU" sz="5600" b="1">
                <a:solidFill>
                  <a:schemeClr val="folHlink"/>
                </a:solidFill>
              </a:rPr>
              <a:t>нда</a:t>
            </a:r>
            <a:endParaRPr lang="ru-RU" sz="4400">
              <a:solidFill>
                <a:schemeClr val="folHlink"/>
              </a:solidFill>
            </a:endParaRPr>
          </a:p>
        </p:txBody>
      </p:sp>
      <p:pic>
        <p:nvPicPr>
          <p:cNvPr id="14643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анда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14643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0" fill="hold"/>
                                        <p:tgtEl>
                                          <p:spTgt spid="146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94" fill="hold"/>
                                        <p:tgtEl>
                                          <p:spTgt spid="146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438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43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C:\Мои документы\Baby\Картинки\Now\Animals\polarbea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9144000" cy="5164138"/>
          </a:xfrm>
          <a:prstGeom prst="rect">
            <a:avLst/>
          </a:prstGeom>
          <a:noFill/>
        </p:spPr>
      </p:pic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365125" y="5591175"/>
            <a:ext cx="6419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600" b="1">
                <a:solidFill>
                  <a:schemeClr val="folHlink"/>
                </a:solidFill>
              </a:rPr>
              <a:t>По</a:t>
            </a:r>
            <a:r>
              <a:rPr lang="ru-RU" sz="5600" b="1">
                <a:solidFill>
                  <a:schemeClr val="tx1"/>
                </a:solidFill>
              </a:rPr>
              <a:t>ля</a:t>
            </a:r>
            <a:r>
              <a:rPr lang="ru-RU" sz="5600" b="1">
                <a:solidFill>
                  <a:schemeClr val="folHlink"/>
                </a:solidFill>
              </a:rPr>
              <a:t>рный мед</a:t>
            </a:r>
            <a:r>
              <a:rPr lang="ru-RU" sz="5600" b="1">
                <a:solidFill>
                  <a:schemeClr val="tx1"/>
                </a:solidFill>
              </a:rPr>
              <a:t>ве</a:t>
            </a:r>
            <a:r>
              <a:rPr lang="ru-RU" sz="5600" b="1">
                <a:solidFill>
                  <a:schemeClr val="folHlink"/>
                </a:solidFill>
              </a:rPr>
              <a:t>дь</a:t>
            </a:r>
            <a:endParaRPr lang="ru-RU" sz="4400">
              <a:solidFill>
                <a:schemeClr val="folHlink"/>
              </a:solidFill>
            </a:endParaRPr>
          </a:p>
        </p:txBody>
      </p:sp>
      <p:pic>
        <p:nvPicPr>
          <p:cNvPr id="13517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медведь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6553200"/>
            <a:ext cx="304800" cy="304800"/>
          </a:xfrm>
          <a:prstGeom prst="rect">
            <a:avLst/>
          </a:prstGeom>
          <a:noFill/>
        </p:spPr>
      </p:pic>
      <p:pic>
        <p:nvPicPr>
          <p:cNvPr id="13517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00" fill="hold"/>
                                        <p:tgtEl>
                                          <p:spTgt spid="135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876" fill="hold"/>
                                        <p:tgtEl>
                                          <p:spTgt spid="135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5173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517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 descr="http://livingthings.narod.ru/Clt/Ani/Cho/Rep/Cro/cro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0175" y="1028700"/>
            <a:ext cx="6343650" cy="4800600"/>
          </a:xfrm>
          <a:prstGeom prst="rect">
            <a:avLst/>
          </a:prstGeom>
          <a:noFill/>
        </p:spPr>
      </p:pic>
      <p:pic>
        <p:nvPicPr>
          <p:cNvPr id="14950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алигатор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304800" y="5929313"/>
            <a:ext cx="3384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600" b="1">
                <a:solidFill>
                  <a:schemeClr val="folHlink"/>
                </a:solidFill>
              </a:rPr>
              <a:t>Кроко</a:t>
            </a:r>
            <a:r>
              <a:rPr lang="ru-RU" sz="5600" b="1">
                <a:solidFill>
                  <a:schemeClr val="tx1"/>
                </a:solidFill>
              </a:rPr>
              <a:t>ди</a:t>
            </a:r>
            <a:r>
              <a:rPr lang="ru-RU" sz="5600" b="1">
                <a:solidFill>
                  <a:schemeClr val="folHlink"/>
                </a:solidFill>
              </a:rPr>
              <a:t>л</a:t>
            </a:r>
            <a:endParaRPr lang="ru-RU" sz="4400">
              <a:solidFill>
                <a:schemeClr val="folHlink"/>
              </a:solidFill>
            </a:endParaRPr>
          </a:p>
        </p:txBody>
      </p:sp>
      <p:pic>
        <p:nvPicPr>
          <p:cNvPr id="149510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0" fill="hold"/>
                                        <p:tgtEl>
                                          <p:spTgt spid="149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000" fill="hold"/>
                                        <p:tgtEl>
                                          <p:spTgt spid="149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510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50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3" descr="http://livingthings.narod.ru/Clt/Ani/Cho/Mam/Car/Hya/hya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143000"/>
            <a:ext cx="7200900" cy="4572000"/>
          </a:xfrm>
          <a:prstGeom prst="rect">
            <a:avLst/>
          </a:prstGeom>
          <a:noFill/>
        </p:spPr>
      </p:pic>
      <p:pic>
        <p:nvPicPr>
          <p:cNvPr id="15462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гиена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292100" y="5792788"/>
            <a:ext cx="2127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600" b="1">
                <a:solidFill>
                  <a:schemeClr val="folHlink"/>
                </a:solidFill>
              </a:rPr>
              <a:t>Ги</a:t>
            </a:r>
            <a:r>
              <a:rPr lang="ru-RU" sz="5600" b="1">
                <a:solidFill>
                  <a:schemeClr val="tx1"/>
                </a:solidFill>
              </a:rPr>
              <a:t>е</a:t>
            </a:r>
            <a:r>
              <a:rPr lang="ru-RU" sz="5600" b="1">
                <a:solidFill>
                  <a:schemeClr val="folHlink"/>
                </a:solidFill>
              </a:rPr>
              <a:t>на</a:t>
            </a:r>
            <a:endParaRPr lang="ru-RU" sz="4400">
              <a:solidFill>
                <a:schemeClr val="folHlink"/>
              </a:solidFill>
            </a:endParaRPr>
          </a:p>
        </p:txBody>
      </p:sp>
      <p:pic>
        <p:nvPicPr>
          <p:cNvPr id="154630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0" fill="hold"/>
                                        <p:tgtEl>
                                          <p:spTgt spid="1546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644" fill="hold"/>
                                        <p:tgtEl>
                                          <p:spTgt spid="154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630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62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C:\Мои документы\Baby\Картинки\Now\Animals\Anteat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747713"/>
            <a:ext cx="8077200" cy="5165725"/>
          </a:xfrm>
          <a:prstGeom prst="rect">
            <a:avLst/>
          </a:prstGeom>
          <a:noFill/>
        </p:spPr>
      </p:pic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304800" y="5791200"/>
            <a:ext cx="33416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5000" b="1">
                <a:solidFill>
                  <a:schemeClr val="folHlink"/>
                </a:solidFill>
                <a:latin typeface="Arial" charset="0"/>
              </a:rPr>
              <a:t>Муравь</a:t>
            </a:r>
            <a:r>
              <a:rPr lang="ru-RU" sz="5000" b="1">
                <a:solidFill>
                  <a:schemeClr val="tx1"/>
                </a:solidFill>
                <a:latin typeface="Arial" charset="0"/>
              </a:rPr>
              <a:t>е</a:t>
            </a:r>
            <a:r>
              <a:rPr lang="ru-RU" sz="5000" b="1">
                <a:solidFill>
                  <a:schemeClr val="folHlink"/>
                </a:solidFill>
                <a:latin typeface="Arial" charset="0"/>
              </a:rPr>
              <a:t>д</a:t>
            </a:r>
            <a:endParaRPr lang="ru-RU" sz="500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15565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муравьед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324600"/>
            <a:ext cx="304800" cy="304800"/>
          </a:xfrm>
          <a:prstGeom prst="rect">
            <a:avLst/>
          </a:prstGeom>
          <a:noFill/>
        </p:spPr>
      </p:pic>
      <p:pic>
        <p:nvPicPr>
          <p:cNvPr id="15565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0" fill="hold"/>
                                        <p:tgtEl>
                                          <p:spTgt spid="1556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930" fill="hold"/>
                                        <p:tgtEl>
                                          <p:spTgt spid="155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653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65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D:\WINNT\Profiles\dabbaa0a\Desktop\New Folder (2)\elk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609600"/>
            <a:ext cx="7620000" cy="4999038"/>
          </a:xfrm>
          <a:prstGeom prst="rect">
            <a:avLst/>
          </a:prstGeom>
          <a:noFill/>
        </p:spPr>
      </p:pic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304800" y="5695950"/>
            <a:ext cx="1704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chemeClr val="tx1"/>
                </a:solidFill>
              </a:rPr>
              <a:t>Ло</a:t>
            </a:r>
            <a:r>
              <a:rPr lang="ru-RU" sz="5400" b="1">
                <a:solidFill>
                  <a:schemeClr val="folHlink"/>
                </a:solidFill>
              </a:rPr>
              <a:t>сь</a:t>
            </a:r>
            <a:endParaRPr lang="ru-RU" sz="15000" b="1">
              <a:solidFill>
                <a:schemeClr val="folHlink"/>
              </a:solidFill>
            </a:endParaRPr>
          </a:p>
        </p:txBody>
      </p:sp>
      <p:pic>
        <p:nvPicPr>
          <p:cNvPr id="13926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ось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324600"/>
            <a:ext cx="304800" cy="304800"/>
          </a:xfrm>
          <a:prstGeom prst="rect">
            <a:avLst/>
          </a:prstGeom>
          <a:noFill/>
        </p:spPr>
      </p:pic>
      <p:pic>
        <p:nvPicPr>
          <p:cNvPr id="13926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943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139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384" fill="hold"/>
                                        <p:tgtEl>
                                          <p:spTgt spid="139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9269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926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90800"/>
            <a:ext cx="7772400" cy="11430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66565" name="Picture 5" descr="C:\Мои документы\Baby\Картинки\Now\Animals\raccoo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57188"/>
            <a:ext cx="7162800" cy="5662612"/>
          </a:xfrm>
          <a:prstGeom prst="rect">
            <a:avLst/>
          </a:prstGeom>
          <a:noFill/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88925" y="5741988"/>
            <a:ext cx="16017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000" b="1">
                <a:solidFill>
                  <a:schemeClr val="folHlink"/>
                </a:solidFill>
              </a:rPr>
              <a:t>Е</a:t>
            </a:r>
            <a:r>
              <a:rPr lang="ru-RU" sz="5000" b="1">
                <a:solidFill>
                  <a:schemeClr val="tx1"/>
                </a:solidFill>
              </a:rPr>
              <a:t>но</a:t>
            </a:r>
            <a:r>
              <a:rPr lang="ru-RU" sz="5000" b="1">
                <a:solidFill>
                  <a:schemeClr val="folHlink"/>
                </a:solidFill>
              </a:rPr>
              <a:t>т</a:t>
            </a:r>
          </a:p>
        </p:txBody>
      </p:sp>
      <p:pic>
        <p:nvPicPr>
          <p:cNvPr id="6656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енот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6248400"/>
            <a:ext cx="304800" cy="304800"/>
          </a:xfrm>
          <a:prstGeom prst="rect">
            <a:avLst/>
          </a:prstGeom>
          <a:noFill/>
        </p:spPr>
      </p:pic>
      <p:pic>
        <p:nvPicPr>
          <p:cNvPr id="6656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0" fill="hold"/>
                                        <p:tgtEl>
                                          <p:spTgt spid="665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592" fill="hold"/>
                                        <p:tgtEl>
                                          <p:spTgt spid="665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8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971800"/>
            <a:ext cx="7772400" cy="11430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82949" name="Picture 5" descr="C:\Мои документы\Baby\Картинки\Now\Animals\elepf_af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0"/>
            <a:ext cx="6934200" cy="6629400"/>
          </a:xfrm>
          <a:prstGeom prst="rect">
            <a:avLst/>
          </a:prstGeom>
          <a:noFill/>
        </p:spPr>
      </p:pic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28600" y="5640388"/>
            <a:ext cx="18621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5600" b="1">
                <a:solidFill>
                  <a:schemeClr val="folHlink"/>
                </a:solidFill>
              </a:rPr>
              <a:t>С</a:t>
            </a:r>
            <a:r>
              <a:rPr lang="uk-UA" sz="5600" b="1">
                <a:solidFill>
                  <a:schemeClr val="tx1"/>
                </a:solidFill>
              </a:rPr>
              <a:t>ло</a:t>
            </a:r>
            <a:r>
              <a:rPr lang="uk-UA" sz="5600" b="1">
                <a:solidFill>
                  <a:schemeClr val="folHlink"/>
                </a:solidFill>
              </a:rPr>
              <a:t>н</a:t>
            </a:r>
            <a:endParaRPr lang="ru-RU" sz="5600" b="1">
              <a:solidFill>
                <a:schemeClr val="folHlink"/>
              </a:solidFill>
            </a:endParaRPr>
          </a:p>
        </p:txBody>
      </p:sp>
      <p:pic>
        <p:nvPicPr>
          <p:cNvPr id="8295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лон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6324600"/>
            <a:ext cx="304800" cy="304800"/>
          </a:xfrm>
          <a:prstGeom prst="rect">
            <a:avLst/>
          </a:prstGeom>
          <a:noFill/>
        </p:spPr>
      </p:pic>
      <p:pic>
        <p:nvPicPr>
          <p:cNvPr id="8295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0" fill="hold"/>
                                        <p:tgtEl>
                                          <p:spTgt spid="829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82" fill="hold"/>
                                        <p:tgtEl>
                                          <p:spTgt spid="829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52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5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71800"/>
            <a:ext cx="7772400" cy="11430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98307" name="Picture 3" descr="D:\WINNT\Profiles\dabbaa0a\Desktop\New Folder (2)\pyghip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838200"/>
            <a:ext cx="6781800" cy="5057775"/>
          </a:xfrm>
          <a:prstGeom prst="rect">
            <a:avLst/>
          </a:prstGeom>
          <a:noFill/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593725" y="5746750"/>
            <a:ext cx="307816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200" b="1">
                <a:solidFill>
                  <a:schemeClr val="folHlink"/>
                </a:solidFill>
              </a:rPr>
              <a:t>Беге</a:t>
            </a:r>
            <a:r>
              <a:rPr lang="ru-RU" sz="6200" b="1">
                <a:solidFill>
                  <a:schemeClr val="tx1"/>
                </a:solidFill>
              </a:rPr>
              <a:t>мо</a:t>
            </a:r>
            <a:r>
              <a:rPr lang="ru-RU" sz="6200" b="1">
                <a:solidFill>
                  <a:schemeClr val="folHlink"/>
                </a:solidFill>
              </a:rPr>
              <a:t>т</a:t>
            </a:r>
            <a:endParaRPr lang="ru-RU" sz="18200">
              <a:solidFill>
                <a:schemeClr val="folHlink"/>
              </a:solidFill>
            </a:endParaRPr>
          </a:p>
        </p:txBody>
      </p:sp>
      <p:pic>
        <p:nvPicPr>
          <p:cNvPr id="9830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бегемот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6248400"/>
            <a:ext cx="304800" cy="304800"/>
          </a:xfrm>
          <a:prstGeom prst="rect">
            <a:avLst/>
          </a:prstGeom>
          <a:noFill/>
        </p:spPr>
      </p:pic>
      <p:pic>
        <p:nvPicPr>
          <p:cNvPr id="98310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983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476" fill="hold"/>
                                        <p:tgtEl>
                                          <p:spTgt spid="983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10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0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971800"/>
            <a:ext cx="7772400" cy="1143000"/>
          </a:xfrm>
        </p:spPr>
        <p:txBody>
          <a:bodyPr/>
          <a:lstStyle/>
          <a:p>
            <a:r>
              <a:rPr lang="en-US" sz="17200">
                <a:cs typeface="Times New Roman" pitchFamily="18" charset="0"/>
              </a:rPr>
              <a:t> 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441325" y="5864225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77834" name="Picture 10" descr="C:\Мои документы\Baby\Картинки\Now\Animals\came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1638" y="457200"/>
            <a:ext cx="5651500" cy="5791200"/>
          </a:xfrm>
          <a:prstGeom prst="rect">
            <a:avLst/>
          </a:prstGeom>
          <a:noFill/>
        </p:spPr>
      </p:pic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381000" y="5491163"/>
            <a:ext cx="35337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chemeClr val="folHlink"/>
                </a:solidFill>
              </a:rPr>
              <a:t>Верб</a:t>
            </a:r>
            <a:r>
              <a:rPr lang="ru-RU" sz="6600" b="1">
                <a:solidFill>
                  <a:schemeClr val="tx1"/>
                </a:solidFill>
              </a:rPr>
              <a:t>лю</a:t>
            </a:r>
            <a:r>
              <a:rPr lang="ru-RU" sz="6600" b="1">
                <a:solidFill>
                  <a:schemeClr val="folHlink"/>
                </a:solidFill>
              </a:rPr>
              <a:t>д</a:t>
            </a:r>
          </a:p>
        </p:txBody>
      </p:sp>
      <p:pic>
        <p:nvPicPr>
          <p:cNvPr id="77836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верблюд одногорбый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248400"/>
            <a:ext cx="304800" cy="304800"/>
          </a:xfrm>
          <a:prstGeom prst="rect">
            <a:avLst/>
          </a:prstGeom>
          <a:noFill/>
        </p:spPr>
      </p:pic>
      <p:pic>
        <p:nvPicPr>
          <p:cNvPr id="77837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0" fill="hold"/>
                                        <p:tgtEl>
                                          <p:spTgt spid="778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786" fill="hold"/>
                                        <p:tgtEl>
                                          <p:spTgt spid="778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7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C:\mIRC\download\Baby\Animals4\Zeb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838200"/>
            <a:ext cx="7797800" cy="5087938"/>
          </a:xfrm>
          <a:prstGeom prst="rect">
            <a:avLst/>
          </a:prstGeom>
          <a:noFill/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415925" y="5821363"/>
            <a:ext cx="217487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200" b="1">
                <a:solidFill>
                  <a:schemeClr val="tx1"/>
                </a:solidFill>
              </a:rPr>
              <a:t>Зе</a:t>
            </a:r>
            <a:r>
              <a:rPr lang="ru-RU" sz="6200" b="1">
                <a:solidFill>
                  <a:schemeClr val="folHlink"/>
                </a:solidFill>
              </a:rPr>
              <a:t>бра</a:t>
            </a:r>
            <a:endParaRPr lang="ru-RU" sz="4800">
              <a:solidFill>
                <a:schemeClr val="folHlink"/>
              </a:solidFill>
            </a:endParaRPr>
          </a:p>
        </p:txBody>
      </p:sp>
      <p:pic>
        <p:nvPicPr>
          <p:cNvPr id="13619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ебра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6172200"/>
            <a:ext cx="304800" cy="304800"/>
          </a:xfrm>
          <a:prstGeom prst="rect">
            <a:avLst/>
          </a:prstGeom>
          <a:noFill/>
        </p:spPr>
      </p:pic>
      <p:pic>
        <p:nvPicPr>
          <p:cNvPr id="13619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136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242" fill="hold"/>
                                        <p:tgtEl>
                                          <p:spTgt spid="136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197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19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D:\WINNT\Profiles\dabbaa0a\Desktop\New Folder (2)\fzooli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-304800"/>
            <a:ext cx="7427913" cy="7467600"/>
          </a:xfrm>
          <a:prstGeom prst="rect">
            <a:avLst/>
          </a:prstGeom>
          <a:noFill/>
        </p:spPr>
      </p:pic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0" y="4953000"/>
            <a:ext cx="14144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600" b="1">
                <a:solidFill>
                  <a:schemeClr val="tx1"/>
                </a:solidFill>
              </a:rPr>
              <a:t>Ле</a:t>
            </a:r>
            <a:r>
              <a:rPr lang="ru-RU" sz="5600" b="1">
                <a:solidFill>
                  <a:schemeClr val="folHlink"/>
                </a:solidFill>
              </a:rPr>
              <a:t>в</a:t>
            </a:r>
            <a:endParaRPr lang="ru-RU" sz="4400">
              <a:solidFill>
                <a:schemeClr val="folHlink"/>
              </a:solidFill>
            </a:endParaRPr>
          </a:p>
        </p:txBody>
      </p:sp>
      <p:pic>
        <p:nvPicPr>
          <p:cNvPr id="13722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24600"/>
            <a:ext cx="304800" cy="304800"/>
          </a:xfrm>
          <a:prstGeom prst="rect">
            <a:avLst/>
          </a:prstGeom>
          <a:noFill/>
        </p:spPr>
      </p:pic>
      <p:pic>
        <p:nvPicPr>
          <p:cNvPr id="13722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лев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137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952" fill="hold"/>
                                        <p:tgtEl>
                                          <p:spTgt spid="137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7221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722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C:\Мои документы\Baby\Картинки\Now\Animals\jagua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47700"/>
            <a:ext cx="8458200" cy="5511800"/>
          </a:xfrm>
          <a:prstGeom prst="rect">
            <a:avLst/>
          </a:prstGeom>
          <a:noFill/>
        </p:spPr>
      </p:pic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381000" y="5929313"/>
            <a:ext cx="2127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600" b="1">
                <a:solidFill>
                  <a:schemeClr val="folHlink"/>
                </a:solidFill>
              </a:rPr>
              <a:t>Ягу</a:t>
            </a:r>
            <a:r>
              <a:rPr lang="ru-RU" sz="5600" b="1">
                <a:solidFill>
                  <a:schemeClr val="tx1"/>
                </a:solidFill>
              </a:rPr>
              <a:t>а</a:t>
            </a:r>
            <a:r>
              <a:rPr lang="ru-RU" sz="5600" b="1">
                <a:solidFill>
                  <a:schemeClr val="folHlink"/>
                </a:solidFill>
              </a:rPr>
              <a:t>р</a:t>
            </a:r>
          </a:p>
        </p:txBody>
      </p:sp>
      <p:pic>
        <p:nvPicPr>
          <p:cNvPr id="14438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ягуар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</p:spPr>
      </p:pic>
      <p:pic>
        <p:nvPicPr>
          <p:cNvPr id="14438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24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144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429" fill="hold"/>
                                        <p:tgtEl>
                                          <p:spTgt spid="1443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389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38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26</Words>
  <Application>Microsoft Office PowerPoint</Application>
  <PresentationFormat>Экран (4:3)</PresentationFormat>
  <Paragraphs>25</Paragraphs>
  <Slides>19</Slides>
  <Notes>0</Notes>
  <HiddenSlides>0</HiddenSlides>
  <MMClips>38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Times New Roman</vt:lpstr>
      <vt:lpstr>Arial</vt:lpstr>
      <vt:lpstr>Default Design</vt:lpstr>
      <vt:lpstr>Слайд 1</vt:lpstr>
      <vt:lpstr>Слайд 2</vt:lpstr>
      <vt:lpstr> </vt:lpstr>
      <vt:lpstr> </vt:lpstr>
      <vt:lpstr> 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</vt:lpstr>
      <vt:lpstr>Слайд 15</vt:lpstr>
      <vt:lpstr>Слайд 16</vt:lpstr>
      <vt:lpstr>Слайд 17</vt:lpstr>
      <vt:lpstr>Слайд 18</vt:lpstr>
      <vt:lpstr>Слайд 19</vt:lpstr>
    </vt:vector>
  </TitlesOfParts>
  <Company>Saudi Aramco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Armadillo </dc:title>
  <dc:creator>SAMSO</dc:creator>
  <cp:lastModifiedBy>Admin</cp:lastModifiedBy>
  <cp:revision>50</cp:revision>
  <dcterms:created xsi:type="dcterms:W3CDTF">2000-06-12T07:05:51Z</dcterms:created>
  <dcterms:modified xsi:type="dcterms:W3CDTF">2012-02-15T22:21:51Z</dcterms:modified>
</cp:coreProperties>
</file>