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64" r:id="rId3"/>
    <p:sldId id="267" r:id="rId4"/>
    <p:sldId id="257" r:id="rId5"/>
    <p:sldId id="260" r:id="rId6"/>
    <p:sldId id="261" r:id="rId7"/>
    <p:sldId id="262" r:id="rId8"/>
    <p:sldId id="263" r:id="rId9"/>
    <p:sldId id="266" r:id="rId10"/>
    <p:sldId id="259" r:id="rId11"/>
    <p:sldId id="258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AD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232" autoAdjust="0"/>
  </p:normalViewPr>
  <p:slideViewPr>
    <p:cSldViewPr>
      <p:cViewPr>
        <p:scale>
          <a:sx n="50" d="100"/>
          <a:sy n="50" d="100"/>
        </p:scale>
        <p:origin x="-2136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C209E-9DE5-4145-B6B3-629BCE223802}" type="datetimeFigureOut">
              <a:rPr lang="ru-RU" smtClean="0"/>
              <a:pPr/>
              <a:t>06.12.2014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9A19B-EE32-4605-8B86-973BB865A9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zagadochki.ru/zagadka-kruglenkiy-pushistyy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9A19B-EE32-4605-8B86-973BB865A916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</a:t>
            </a:r>
            <a:r>
              <a:rPr lang="ru-RU" baseline="0" dirty="0" smtClean="0"/>
              <a:t> надо для овощей и фруктов ?</a:t>
            </a:r>
          </a:p>
          <a:p>
            <a:endParaRPr lang="ru-RU" baseline="0" dirty="0" smtClean="0"/>
          </a:p>
          <a:p>
            <a:r>
              <a:rPr lang="ru-RU" baseline="0" dirty="0" smtClean="0"/>
              <a:t>С мамой мы пошли гулять, стал он землю поливать.</a:t>
            </a:r>
          </a:p>
          <a:p>
            <a:r>
              <a:rPr lang="ru-RU" baseline="0" dirty="0" smtClean="0"/>
              <a:t>Поливал да поливал, всех под зонтики загнал. (Дождь)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Весь мир кормлю, а сама не ем. (Земля)</a:t>
            </a:r>
          </a:p>
          <a:p>
            <a:endParaRPr lang="ru-RU" baseline="0" dirty="0" smtClean="0"/>
          </a:p>
          <a:p>
            <a:r>
              <a:rPr lang="ru-RU" baseline="0" dirty="0" smtClean="0"/>
              <a:t>Чего в комнате не видишь? (Воздух)</a:t>
            </a:r>
          </a:p>
          <a:p>
            <a:endParaRPr lang="ru-RU" baseline="0" dirty="0" smtClean="0"/>
          </a:p>
          <a:p>
            <a:r>
              <a:rPr lang="ru-RU" baseline="0" dirty="0" smtClean="0"/>
              <a:t>Круглое и яркое, дарит всем тепло.</a:t>
            </a:r>
          </a:p>
          <a:p>
            <a:r>
              <a:rPr lang="ru-RU" baseline="0" dirty="0" smtClean="0"/>
              <a:t>Встало утром рано, по небу пошло.</a:t>
            </a:r>
          </a:p>
          <a:p>
            <a:r>
              <a:rPr lang="ru-RU" baseline="0" dirty="0" smtClean="0"/>
              <a:t>Закатилось вечером за леском.</a:t>
            </a:r>
          </a:p>
          <a:p>
            <a:r>
              <a:rPr lang="ru-RU" baseline="0" dirty="0" smtClean="0"/>
              <a:t>Угадайте, дети, говорю о ком? (Солнце)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9A19B-EE32-4605-8B86-973BB865A916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Раскрась</a:t>
            </a:r>
            <a:r>
              <a:rPr lang="ru-RU" baseline="0" dirty="0" smtClean="0"/>
              <a:t> овощи : огурец, морковь, лимон, помидор.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9A19B-EE32-4605-8B86-973BB865A916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в корзинке у меня угощение для вас – фрукты и овощи. Давайте сделаем салаты : овощной и фруктовый и попробуем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9A19B-EE32-4605-8B86-973BB865A916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 песней «Во саду ли, в огороде» входит девица в русском народном костюме: рубаха, сарафан и косынка. В руках у неё корзинка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9A19B-EE32-4605-8B86-973BB865A916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Здравствуйте, ребята! Расскажите-ка,</a:t>
            </a:r>
            <a:r>
              <a:rPr lang="ru-RU" baseline="0" dirty="0" smtClean="0"/>
              <a:t> девчонки и мальчишки, что такое «Овощи»? Где они растут? Назовите овощи, которые вы знаете?</a:t>
            </a:r>
          </a:p>
          <a:p>
            <a:r>
              <a:rPr lang="ru-RU" baseline="0" dirty="0" smtClean="0"/>
              <a:t>Что такое «Фрукты»? Где их надо собирать? Назовите фрукты</a:t>
            </a:r>
          </a:p>
          <a:p>
            <a:r>
              <a:rPr lang="ru-RU" baseline="0" dirty="0" smtClean="0"/>
              <a:t>Давайте проверим ваши рассказы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9A19B-EE32-4605-8B86-973BB865A916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Игровое упражнение «Где растет?»</a:t>
            </a:r>
          </a:p>
          <a:p>
            <a:r>
              <a:rPr lang="ru-RU" dirty="0" smtClean="0"/>
              <a:t>Щеки</a:t>
            </a:r>
            <a:r>
              <a:rPr lang="ru-RU" baseline="0" dirty="0" smtClean="0"/>
              <a:t> красные, нос белый, в темноте сижу день целый, а рубашка зелена, вся на солнышке она.(Редис)</a:t>
            </a:r>
          </a:p>
          <a:p>
            <a:r>
              <a:rPr lang="ru-RU" baseline="0" dirty="0" smtClean="0"/>
              <a:t>Стоит Антошка на одной ножке, на нем сто одежек и все без застежек. (Капуста)</a:t>
            </a:r>
          </a:p>
          <a:p>
            <a:r>
              <a:rPr lang="ru-RU" baseline="0" dirty="0" smtClean="0"/>
              <a:t>Какой плод человеческим именем зовется? (Груша)</a:t>
            </a:r>
          </a:p>
          <a:p>
            <a:r>
              <a:rPr lang="ru-RU" baseline="0" dirty="0" smtClean="0"/>
              <a:t>Круглое, румяное, я расту на ветке: любят меня взрослые и маленькие детки. (Яблоко)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9A19B-EE32-4605-8B86-973BB865A916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Загадки </a:t>
            </a:r>
          </a:p>
          <a:p>
            <a:r>
              <a:rPr lang="ru-RU" dirty="0" smtClean="0"/>
              <a:t>Долгоножка хвалится: Я ли не красавица? А всего-то</a:t>
            </a:r>
            <a:r>
              <a:rPr lang="ru-RU" baseline="0" dirty="0" smtClean="0"/>
              <a:t> косточка да красненькая кофточка. (Вишня)</a:t>
            </a:r>
          </a:p>
          <a:p>
            <a:r>
              <a:rPr lang="ru-RU" baseline="0" dirty="0" smtClean="0"/>
              <a:t>Круглая, да не мяч. Желтая, да не масло. Сладкая, да не сахар. С хвостиком, да не мышь. (Репа)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Яркие фонарики на кустах висят, словно здесь проходит праздничный парад.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Зеленые, красные, желтые плоды.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они такие, узнаешь их ты? (перцы)</a:t>
            </a:r>
          </a:p>
          <a:p>
            <a:r>
              <a:rPr lang="ru-RU" dirty="0" smtClean="0"/>
              <a:t>Что растет на садовом дереве?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9A19B-EE32-4605-8B86-973BB865A916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 ещё загадки:</a:t>
            </a:r>
          </a:p>
          <a:p>
            <a:r>
              <a:rPr lang="ru-RU" dirty="0" smtClean="0"/>
              <a:t>И зелен,</a:t>
            </a:r>
            <a:r>
              <a:rPr lang="ru-RU" baseline="0" dirty="0" smtClean="0"/>
              <a:t> и густ - на грядке вырос куст. Покопай немножко - под кустом ….(картошка)</a:t>
            </a:r>
          </a:p>
          <a:p>
            <a:r>
              <a:rPr lang="ru-RU" baseline="0" dirty="0" smtClean="0"/>
              <a:t>Он круглый и красный, как глаз светофора. Среди овощей нет сочней ….(помидора)</a:t>
            </a:r>
            <a:endParaRPr lang="ru-RU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  <a:hlinkClick r:id="rId3"/>
            </a:endParaRPr>
          </a:p>
          <a:p>
            <a:r>
              <a:rPr lang="ru-RU" dirty="0" smtClean="0"/>
              <a:t>Кругленький,</a:t>
            </a:r>
            <a:r>
              <a:rPr lang="ru-RU" baseline="0" dirty="0" smtClean="0"/>
              <a:t> пушистый, сладенький, душистый. Он на веточке растёт с твёрдой косточкою плод ( персик)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Назовите-ка , ребятки, что растёт на грядке?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9A19B-EE32-4605-8B86-973BB865A916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Растет на грядках у южан синебрюхий … (баклажан)</a:t>
            </a:r>
          </a:p>
          <a:p>
            <a:endParaRPr lang="ru-RU" dirty="0" smtClean="0"/>
          </a:p>
          <a:p>
            <a:r>
              <a:rPr lang="ru-RU" dirty="0" smtClean="0"/>
              <a:t>Хотя я сахарной зовусь, но от дождя я не размокла, крупна,</a:t>
            </a:r>
            <a:r>
              <a:rPr lang="ru-RU" baseline="0" dirty="0" smtClean="0"/>
              <a:t> кругла, сладка на вкус. Узнали вы? Я… (свекла)</a:t>
            </a:r>
          </a:p>
          <a:p>
            <a:endParaRPr lang="ru-RU" baseline="0" dirty="0" smtClean="0"/>
          </a:p>
          <a:p>
            <a:r>
              <a:rPr lang="ru-RU" baseline="0" dirty="0" smtClean="0"/>
              <a:t>Старший брат и младший брат пришли на елку в </a:t>
            </a:r>
            <a:r>
              <a:rPr lang="ru-RU" baseline="0" dirty="0" err="1" smtClean="0"/>
              <a:t>д</a:t>
            </a:r>
            <a:r>
              <a:rPr lang="ru-RU" baseline="0" dirty="0" smtClean="0"/>
              <a:t>/с, с них веселые детишки сняли рыжие пальтишки. Вмиг на дольки разделили, дольки честно поделили(апельсин)</a:t>
            </a:r>
          </a:p>
          <a:p>
            <a:r>
              <a:rPr lang="ru-RU" baseline="0" dirty="0" smtClean="0"/>
              <a:t>Назовите-ка, мне фрукты!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9A19B-EE32-4605-8B86-973BB865A91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Сидит дед в сто шуб одет, кто его раздевает – тот слезы проливает.</a:t>
            </a:r>
            <a:r>
              <a:rPr lang="ru-RU" baseline="0" dirty="0" smtClean="0"/>
              <a:t> (лук)</a:t>
            </a:r>
          </a:p>
          <a:p>
            <a:r>
              <a:rPr lang="ru-RU" baseline="0" dirty="0" smtClean="0"/>
              <a:t>Лежит хрюшка зелёное брюшко. (кабачок)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Гость из Африки приехал,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морозы не помеха,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ожелтел слегка в дороге,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тоб понравиться здесь многим.(банан)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Назовите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овощи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9A19B-EE32-4605-8B86-973BB865A91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Будем мы варить компот.                     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маршировать на месте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Фруктов нужно много. Вот.                  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показать руками - "много"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Будем яблоки крошить,                        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имитировать:  как крошат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Грушу будем мы рубить,                      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рубят,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Отожмем лимонный сок,                     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отжимают,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Слив положим и песок.                        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кладут, насыпают песок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Варим, варим мы компот,                    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повернуться вокруг себя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Угостим честной народ.                        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хлопать в ладоши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9A19B-EE32-4605-8B86-973BB865A916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933C-B2A6-4197-BAA5-7D832A80AE8F}" type="datetimeFigureOut">
              <a:rPr lang="ru-RU" smtClean="0"/>
              <a:pPr/>
              <a:t>06.12.2014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1102C5-132F-4A7C-A5A1-8834A83FAA7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933C-B2A6-4197-BAA5-7D832A80AE8F}" type="datetimeFigureOut">
              <a:rPr lang="ru-RU" smtClean="0"/>
              <a:pPr/>
              <a:t>06.12.2014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02C5-132F-4A7C-A5A1-8834A83FAA7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933C-B2A6-4197-BAA5-7D832A80AE8F}" type="datetimeFigureOut">
              <a:rPr lang="ru-RU" smtClean="0"/>
              <a:pPr/>
              <a:t>06.12.2014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02C5-132F-4A7C-A5A1-8834A83FAA7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72A933C-B2A6-4197-BAA5-7D832A80AE8F}" type="datetimeFigureOut">
              <a:rPr lang="ru-RU" smtClean="0"/>
              <a:pPr/>
              <a:t>06.12.2014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01102C5-132F-4A7C-A5A1-8834A83FAA7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933C-B2A6-4197-BAA5-7D832A80AE8F}" type="datetimeFigureOut">
              <a:rPr lang="ru-RU" smtClean="0"/>
              <a:pPr/>
              <a:t>06.12.2014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02C5-132F-4A7C-A5A1-8834A83FAA7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933C-B2A6-4197-BAA5-7D832A80AE8F}" type="datetimeFigureOut">
              <a:rPr lang="ru-RU" smtClean="0"/>
              <a:pPr/>
              <a:t>06.12.2014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02C5-132F-4A7C-A5A1-8834A83FAA7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02C5-132F-4A7C-A5A1-8834A83FAA7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933C-B2A6-4197-BAA5-7D832A80AE8F}" type="datetimeFigureOut">
              <a:rPr lang="ru-RU" smtClean="0"/>
              <a:pPr/>
              <a:t>06.12.2014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933C-B2A6-4197-BAA5-7D832A80AE8F}" type="datetimeFigureOut">
              <a:rPr lang="ru-RU" smtClean="0"/>
              <a:pPr/>
              <a:t>06.12.2014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02C5-132F-4A7C-A5A1-8834A83FAA7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933C-B2A6-4197-BAA5-7D832A80AE8F}" type="datetimeFigureOut">
              <a:rPr lang="ru-RU" smtClean="0"/>
              <a:pPr/>
              <a:t>06.12.2014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02C5-132F-4A7C-A5A1-8834A83FAA7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72A933C-B2A6-4197-BAA5-7D832A80AE8F}" type="datetimeFigureOut">
              <a:rPr lang="ru-RU" smtClean="0"/>
              <a:pPr/>
              <a:t>06.12.2014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01102C5-132F-4A7C-A5A1-8834A83FAA7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933C-B2A6-4197-BAA5-7D832A80AE8F}" type="datetimeFigureOut">
              <a:rPr lang="ru-RU" smtClean="0"/>
              <a:pPr/>
              <a:t>06.12.2014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1102C5-132F-4A7C-A5A1-8834A83FAA7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72A933C-B2A6-4197-BAA5-7D832A80AE8F}" type="datetimeFigureOut">
              <a:rPr lang="ru-RU" smtClean="0"/>
              <a:pPr/>
              <a:t>06.12.2014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01102C5-132F-4A7C-A5A1-8834A83FAA7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6.gif"/><Relationship Id="rId7" Type="http://schemas.openxmlformats.org/officeDocument/2006/relationships/image" Target="../media/image3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10" Type="http://schemas.openxmlformats.org/officeDocument/2006/relationships/image" Target="../media/image33.gif"/><Relationship Id="rId4" Type="http://schemas.openxmlformats.org/officeDocument/2006/relationships/image" Target="../media/image27.gif"/><Relationship Id="rId9" Type="http://schemas.openxmlformats.org/officeDocument/2006/relationships/image" Target="../media/image3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0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714356"/>
            <a:ext cx="4214842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 саду</a:t>
            </a:r>
            <a:endParaRPr lang="ru-RU" sz="8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2285992"/>
            <a:ext cx="16401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ли,</a:t>
            </a:r>
            <a:endParaRPr lang="ru-RU" sz="8000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00496" y="3714752"/>
            <a:ext cx="47863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огороде</a:t>
            </a:r>
            <a:endParaRPr lang="ru-RU" sz="8000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5" name="Рисунок 14" descr="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000240"/>
            <a:ext cx="3060700" cy="4546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14810" y="5572140"/>
            <a:ext cx="52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Чистякова И. А.</a:t>
            </a:r>
          </a:p>
          <a:p>
            <a:r>
              <a:rPr lang="ru-RU" sz="2400" b="1" i="1" dirty="0" smtClean="0"/>
              <a:t>ГБДОУ № 55, </a:t>
            </a:r>
            <a:r>
              <a:rPr lang="ru-RU" sz="2400" b="1" i="1" dirty="0" err="1" smtClean="0"/>
              <a:t>Колпинский</a:t>
            </a:r>
            <a:r>
              <a:rPr lang="ru-RU" sz="2400" b="1" i="1" dirty="0" smtClean="0"/>
              <a:t> район</a:t>
            </a:r>
            <a:endParaRPr lang="ru-RU" sz="2400" b="1" i="1" dirty="0"/>
          </a:p>
        </p:txBody>
      </p:sp>
      <p:pic>
        <p:nvPicPr>
          <p:cNvPr id="18" name="Рисунок 17" descr="Intro.jpg"/>
          <p:cNvPicPr>
            <a:picLocks noChangeAspect="1"/>
          </p:cNvPicPr>
          <p:nvPr/>
        </p:nvPicPr>
        <p:blipFill>
          <a:blip r:embed="rId4" cstate="print">
            <a:lum bright="-10000" contrast="-10000"/>
          </a:blip>
          <a:stretch>
            <a:fillRect/>
          </a:stretch>
        </p:blipFill>
        <p:spPr>
          <a:xfrm>
            <a:off x="5643570" y="714356"/>
            <a:ext cx="2875932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nom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357166"/>
            <a:ext cx="2452694" cy="39663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1071546"/>
            <a:ext cx="1747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70C0"/>
                </a:solidFill>
              </a:rPr>
              <a:t>вода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3429000"/>
            <a:ext cx="24761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33ADBD"/>
                </a:solidFill>
              </a:rPr>
              <a:t>воздух</a:t>
            </a:r>
            <a:endParaRPr lang="ru-RU" sz="6000" dirty="0">
              <a:solidFill>
                <a:srgbClr val="33ADB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2214554"/>
            <a:ext cx="22509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земля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4714884"/>
            <a:ext cx="26034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солнце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а.user-ПК\Documents\Чистякова\f11_3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214686"/>
            <a:ext cx="3429024" cy="3125408"/>
          </a:xfrm>
          <a:prstGeom prst="rect">
            <a:avLst/>
          </a:prstGeom>
          <a:noFill/>
        </p:spPr>
      </p:pic>
      <p:pic>
        <p:nvPicPr>
          <p:cNvPr id="4099" name="Picture 3" descr="C:\Users\аа.user-ПК\Documents\Чистякова\ov11_3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331029" y="3170037"/>
            <a:ext cx="2928958" cy="3304008"/>
          </a:xfrm>
          <a:prstGeom prst="rect">
            <a:avLst/>
          </a:prstGeom>
          <a:noFill/>
        </p:spPr>
      </p:pic>
      <p:pic>
        <p:nvPicPr>
          <p:cNvPr id="4100" name="Picture 4" descr="C:\Users\аа.user-ПК\Documents\Чистякова\ov11_4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1248348" y="108916"/>
            <a:ext cx="2557489" cy="3339737"/>
          </a:xfrm>
          <a:prstGeom prst="rect">
            <a:avLst/>
          </a:prstGeom>
          <a:noFill/>
        </p:spPr>
      </p:pic>
      <p:pic>
        <p:nvPicPr>
          <p:cNvPr id="4101" name="Picture 5" descr="C:\Users\аа.user-ПК\Documents\Чистякова\ov11_5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5522125" y="121421"/>
            <a:ext cx="2457468" cy="3214710"/>
          </a:xfrm>
          <a:prstGeom prst="rect">
            <a:avLst/>
          </a:prstGeom>
          <a:noFill/>
        </p:spPr>
      </p:pic>
      <p:pic>
        <p:nvPicPr>
          <p:cNvPr id="10" name="Рисунок 9" descr="ov11_4b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2485" y="500042"/>
            <a:ext cx="3362325" cy="2581275"/>
          </a:xfrm>
          <a:prstGeom prst="rect">
            <a:avLst/>
          </a:prstGeom>
        </p:spPr>
      </p:pic>
      <p:pic>
        <p:nvPicPr>
          <p:cNvPr id="11" name="Рисунок 10" descr="ov11_5b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3504" y="500042"/>
            <a:ext cx="3238500" cy="2476500"/>
          </a:xfrm>
          <a:prstGeom prst="rect">
            <a:avLst/>
          </a:prstGeom>
        </p:spPr>
      </p:pic>
      <p:pic>
        <p:nvPicPr>
          <p:cNvPr id="19" name="Picture 2" descr="C:\Users\аа.user-ПК\Documents\Чистякова\f11_3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214686"/>
            <a:ext cx="3429024" cy="3125408"/>
          </a:xfrm>
          <a:prstGeom prst="rect">
            <a:avLst/>
          </a:prstGeom>
          <a:noFill/>
        </p:spPr>
      </p:pic>
      <p:pic>
        <p:nvPicPr>
          <p:cNvPr id="20" name="Рисунок 19" descr="f11_3b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5786" y="3214686"/>
            <a:ext cx="3448050" cy="3152775"/>
          </a:xfrm>
          <a:prstGeom prst="rect">
            <a:avLst/>
          </a:prstGeom>
        </p:spPr>
      </p:pic>
      <p:pic>
        <p:nvPicPr>
          <p:cNvPr id="21" name="Рисунок 20" descr="ov11_3b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72066" y="3357562"/>
            <a:ext cx="3324225" cy="295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а.user-ПК\Documents\Чистякова\АНИМИРОВАННЫЕ ГИФЫ --- человеческие_files\child1_files\baby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071810"/>
            <a:ext cx="4079946" cy="31542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85918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785794"/>
            <a:ext cx="782739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 свидания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а.user-ПК\Documents\Чистякова\АНИМИРОВАННЫЕ ГИФЫ --- человеческие_files\child1_files\baby14_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071545"/>
            <a:ext cx="4733958" cy="4841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500042"/>
            <a:ext cx="49188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00B050"/>
                </a:solidFill>
              </a:rPr>
              <a:t>Содержание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1857364"/>
            <a:ext cx="29354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Овощи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3857628"/>
            <a:ext cx="31202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accent6">
                    <a:lumMod val="50000"/>
                  </a:schemeClr>
                </a:solidFill>
              </a:rPr>
              <a:t>Фрукты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209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857232"/>
            <a:ext cx="2928942" cy="2928942"/>
          </a:xfrm>
          <a:prstGeom prst="rect">
            <a:avLst/>
          </a:prstGeom>
        </p:spPr>
      </p:pic>
      <p:pic>
        <p:nvPicPr>
          <p:cNvPr id="11" name="Рисунок 10" descr="art01283.jpg"/>
          <p:cNvPicPr>
            <a:picLocks noChangeAspect="1"/>
          </p:cNvPicPr>
          <p:nvPr/>
        </p:nvPicPr>
        <p:blipFill>
          <a:blip r:embed="rId4" cstate="print"/>
          <a:srcRect l="8883" t="8449" r="16242" b="10440"/>
          <a:stretch>
            <a:fillRect/>
          </a:stretch>
        </p:blipFill>
        <p:spPr>
          <a:xfrm>
            <a:off x="4357686" y="234873"/>
            <a:ext cx="3786214" cy="3080311"/>
          </a:xfrm>
          <a:prstGeom prst="rect">
            <a:avLst/>
          </a:prstGeom>
        </p:spPr>
      </p:pic>
      <p:pic>
        <p:nvPicPr>
          <p:cNvPr id="15" name="Рисунок 14" descr="23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2862658"/>
            <a:ext cx="3071834" cy="2771850"/>
          </a:xfrm>
          <a:prstGeom prst="rect">
            <a:avLst/>
          </a:prstGeom>
        </p:spPr>
      </p:pic>
      <p:pic>
        <p:nvPicPr>
          <p:cNvPr id="5" name="Рисунок 4" descr="835bc357f9fca92f41ac29e640ecf2d7-dee55b51d31c0f21fe62c459c260344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902672"/>
            <a:ext cx="2643206" cy="2883498"/>
          </a:xfrm>
          <a:prstGeom prst="rect">
            <a:avLst/>
          </a:prstGeom>
        </p:spPr>
      </p:pic>
      <p:pic>
        <p:nvPicPr>
          <p:cNvPr id="3" name="Рисунок 2" descr="01_10_2005_02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62792" y="4286256"/>
            <a:ext cx="4681208" cy="2571744"/>
          </a:xfrm>
          <a:prstGeom prst="rect">
            <a:avLst/>
          </a:prstGeom>
        </p:spPr>
      </p:pic>
      <p:pic>
        <p:nvPicPr>
          <p:cNvPr id="1028" name="Picture 4" descr="C:\Users\аа.user-ПК\Documents\Чистякова\appletree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"/>
            <a:ext cx="3500430" cy="2800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40937 0.6171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22049 0.6405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5.18519E-6 L -0.27551 -0.75601 " pathEditMode="relative" ptsTypes="AA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-0.51198 -0.5669 " pathEditMode="relative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C:\Users\аа.user-ПК\Documents\Чистякова\card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716856"/>
            <a:ext cx="2500330" cy="2463522"/>
          </a:xfrm>
          <a:prstGeom prst="rect">
            <a:avLst/>
          </a:prstGeom>
          <a:noFill/>
        </p:spPr>
      </p:pic>
      <p:pic>
        <p:nvPicPr>
          <p:cNvPr id="2" name="Picture 4" descr="C:\Users\аа.user-ПК\Documents\Чистякова\appletre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85728"/>
            <a:ext cx="3500430" cy="2800344"/>
          </a:xfrm>
          <a:prstGeom prst="rect">
            <a:avLst/>
          </a:prstGeom>
          <a:noFill/>
        </p:spPr>
      </p:pic>
      <p:pic>
        <p:nvPicPr>
          <p:cNvPr id="3" name="Рисунок 2" descr="rep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786190"/>
            <a:ext cx="2365897" cy="2514480"/>
          </a:xfrm>
          <a:prstGeom prst="rect">
            <a:avLst/>
          </a:prstGeom>
        </p:spPr>
      </p:pic>
      <p:pic>
        <p:nvPicPr>
          <p:cNvPr id="9" name="Рисунок 8" descr="554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3786190"/>
            <a:ext cx="2657475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-0.00382 -0.4736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аа.user-ПК\Documents\Чистякова\Pota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85728"/>
            <a:ext cx="3383697" cy="2477992"/>
          </a:xfrm>
          <a:prstGeom prst="rect">
            <a:avLst/>
          </a:prstGeom>
          <a:noFill/>
        </p:spPr>
      </p:pic>
      <p:pic>
        <p:nvPicPr>
          <p:cNvPr id="4" name="Рисунок 3" descr="11900393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715656"/>
            <a:ext cx="3357586" cy="2660886"/>
          </a:xfrm>
          <a:prstGeom prst="rect">
            <a:avLst/>
          </a:prstGeom>
        </p:spPr>
      </p:pic>
      <p:pic>
        <p:nvPicPr>
          <p:cNvPr id="5" name="Рисунок 4" descr="Persi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357298"/>
            <a:ext cx="3429023" cy="2571768"/>
          </a:xfrm>
          <a:prstGeom prst="rect">
            <a:avLst/>
          </a:prstGeom>
        </p:spPr>
      </p:pic>
      <p:pic>
        <p:nvPicPr>
          <p:cNvPr id="2" name="Рисунок 1" descr="01_10_2005_0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3108" y="4000504"/>
            <a:ext cx="4681208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-0.01944 0.495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2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-0.30712 0.54584 " pathEditMode="relative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260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9091" y="3714752"/>
            <a:ext cx="4071966" cy="2786082"/>
          </a:xfrm>
          <a:prstGeom prst="rect">
            <a:avLst/>
          </a:prstGeom>
        </p:spPr>
      </p:pic>
      <p:pic>
        <p:nvPicPr>
          <p:cNvPr id="5" name="Picture 2" descr="C:\Users\аа.user-ПК\Documents\Чистякова\000974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379727" y="-236775"/>
            <a:ext cx="2098267" cy="3429025"/>
          </a:xfrm>
          <a:prstGeom prst="rect">
            <a:avLst/>
          </a:prstGeom>
          <a:noFill/>
        </p:spPr>
      </p:pic>
      <p:pic>
        <p:nvPicPr>
          <p:cNvPr id="3" name="Picture 9" descr="C:\Users\аа.user-ПК\Documents\Чистякова\47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643182"/>
            <a:ext cx="2808696" cy="3840178"/>
          </a:xfrm>
          <a:prstGeom prst="rect">
            <a:avLst/>
          </a:prstGeom>
          <a:noFill/>
        </p:spPr>
      </p:pic>
      <p:pic>
        <p:nvPicPr>
          <p:cNvPr id="2" name="Picture 4" descr="C:\Users\аа.user-ПК\Documents\Чистякова\appletree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428604"/>
            <a:ext cx="3929058" cy="3143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52048 -0.396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92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3857628"/>
            <a:ext cx="3301318" cy="2428892"/>
          </a:xfrm>
          <a:prstGeom prst="rect">
            <a:avLst/>
          </a:prstGeom>
        </p:spPr>
      </p:pic>
      <p:pic>
        <p:nvPicPr>
          <p:cNvPr id="4" name="Picture 3" descr="C:\Users\аа.user-ПК\Documents\Чистякова\big_1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000108"/>
            <a:ext cx="3484933" cy="2428892"/>
          </a:xfrm>
          <a:prstGeom prst="rect">
            <a:avLst/>
          </a:prstGeom>
          <a:noFill/>
        </p:spPr>
      </p:pic>
      <p:pic>
        <p:nvPicPr>
          <p:cNvPr id="2" name="Рисунок 1" descr="01_10_2005_0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857628"/>
            <a:ext cx="4681208" cy="2571744"/>
          </a:xfrm>
          <a:prstGeom prst="rect">
            <a:avLst/>
          </a:prstGeom>
        </p:spPr>
      </p:pic>
      <p:pic>
        <p:nvPicPr>
          <p:cNvPr id="5" name="Picture 10" descr="C:\Users\аа.user-ПК\Documents\Чистякова\14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785794"/>
            <a:ext cx="3257255" cy="2437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4.44444E-6 L -0.496 0.44097 " pathEditMode="relative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49601 -0.0106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а.user-ПК\Documents\Чистякова\АНИМИРОВАННЫЕ ГИФЫ --- человеческие_files\child1_files\baby1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857496"/>
            <a:ext cx="2286014" cy="33223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57356" y="785794"/>
            <a:ext cx="547117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Физкульт-</a:t>
            </a:r>
          </a:p>
          <a:p>
            <a:pPr algn="ctr"/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3143248"/>
            <a:ext cx="50924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минутка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</TotalTime>
  <Words>578</Words>
  <Application>Microsoft Office PowerPoint</Application>
  <PresentationFormat>Экран (4:3)</PresentationFormat>
  <Paragraphs>80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аа</dc:creator>
  <cp:lastModifiedBy>Admin</cp:lastModifiedBy>
  <cp:revision>101</cp:revision>
  <dcterms:created xsi:type="dcterms:W3CDTF">2008-03-04T14:48:30Z</dcterms:created>
  <dcterms:modified xsi:type="dcterms:W3CDTF">2014-12-05T21:04:46Z</dcterms:modified>
</cp:coreProperties>
</file>