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2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07" autoAdjust="0"/>
    <p:restoredTop sz="94660"/>
  </p:normalViewPr>
  <p:slideViewPr>
    <p:cSldViewPr>
      <p:cViewPr varScale="1">
        <p:scale>
          <a:sx n="104" d="100"/>
          <a:sy n="104" d="100"/>
        </p:scale>
        <p:origin x="-22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73E605-DC8D-4219-8A85-B1ABB472887A}" type="datetimeFigureOut">
              <a:rPr lang="ru-RU" smtClean="0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630405-C0CD-42E6-A37C-D8CDF39B94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3C8024-FEB1-449F-A90E-3379E783ACEC}" type="datetimeFigureOut">
              <a:rPr lang="ru-RU" smtClean="0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41B95-B2FE-436D-AE67-7C51379A75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83D68C-BE0E-4B73-BB16-5D91A176D287}" type="datetimeFigureOut">
              <a:rPr lang="ru-RU" smtClean="0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E6546-45F8-4F82-BAAE-711C2CB82E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CF6EE6-B7F2-4C4A-B855-71A01AB82475}" type="datetimeFigureOut">
              <a:rPr lang="ru-RU" smtClean="0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CBE30-7E45-4701-B229-BABE1C82C5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175B7-4561-4648-AC6A-F5881A8501D4}" type="datetimeFigureOut">
              <a:rPr lang="ru-RU" smtClean="0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06CB34-CEF8-49AE-A1B7-FEE5EBA7B4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7E8503-7261-47CF-8A68-A6916EF1A98A}" type="datetimeFigureOut">
              <a:rPr lang="ru-RU" smtClean="0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9EF12-87D2-4769-BA9C-E5C0C89B12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404951-03CD-45A4-9A7E-43038013A16F}" type="datetimeFigureOut">
              <a:rPr lang="ru-RU" smtClean="0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F5DBF-E15D-4D11-A299-48454AD35E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7B72EF-2CB4-47B3-917A-37CEEEFE919A}" type="datetimeFigureOut">
              <a:rPr lang="ru-RU" smtClean="0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B0ACE-009D-4C25-9D93-D9D08CE076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3455A-7A8A-47DF-856C-0FD5FC259385}" type="datetimeFigureOut">
              <a:rPr lang="ru-RU" smtClean="0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EA6B8-6BC3-4EA2-8CF3-D59673C0BE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3D4F6B-140C-4D5E-8966-8FBB01F9BEDC}" type="datetimeFigureOut">
              <a:rPr lang="ru-RU" smtClean="0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DC395-E261-4DDB-8AE7-15AA809F16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9913B5-54B8-47C8-B4E4-3E94C55B2A79}" type="datetimeFigureOut">
              <a:rPr lang="ru-RU" smtClean="0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D0E0E-3210-45E0-A8E4-F8080F3B85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AC950D1-D16D-4682-9561-1B713737DED1}" type="datetimeFigureOut">
              <a:rPr lang="ru-RU" smtClean="0"/>
              <a:pPr>
                <a:defRPr/>
              </a:pPr>
              <a:t>08.01.2015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FECF2D76-0785-4194-A48B-5C9CD1C4AA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wipe/>
  </p:transition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388" y="1773238"/>
            <a:ext cx="8856662" cy="1584325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НЕБО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ЯВЛЕНИЯ ПРИРОДЫ</a:t>
            </a:r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6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856612" y="4110037"/>
            <a:ext cx="4546600" cy="2447925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Загадка – это не только игра, а и средство воспитания, обучения, развития детей, упражнения в рассуждении, в умении доказывать.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332656"/>
            <a:ext cx="734481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загадки</a:t>
            </a: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000500"/>
            <a:ext cx="28892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728788"/>
          </a:xfrm>
        </p:spPr>
        <p:txBody>
          <a:bodyPr/>
          <a:lstStyle/>
          <a:p>
            <a:pPr eaLnBrk="1" hangingPunct="1"/>
            <a:r>
              <a:rPr lang="ru-RU" sz="7200" dirty="0" smtClean="0">
                <a:solidFill>
                  <a:srgbClr val="7030A0"/>
                </a:solidFill>
              </a:rPr>
              <a:t>Белая кошка</a:t>
            </a:r>
            <a:br>
              <a:rPr lang="ru-RU" sz="7200" dirty="0" smtClean="0">
                <a:solidFill>
                  <a:srgbClr val="7030A0"/>
                </a:solidFill>
              </a:rPr>
            </a:br>
            <a:r>
              <a:rPr lang="ru-RU" sz="7200" dirty="0" smtClean="0">
                <a:solidFill>
                  <a:srgbClr val="7030A0"/>
                </a:solidFill>
              </a:rPr>
              <a:t>Лезет в окошко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3886200"/>
            <a:ext cx="2915815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</a:rPr>
              <a:t>Рассвет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1" y="2996952"/>
            <a:ext cx="6035488" cy="360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350"/>
            <a:ext cx="7772400" cy="28638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Это, что за потолок?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То он низок, то высок, 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То он сер, то беловат, 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То чуть-чуть голубоват.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А порой такой красивый – 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Кружевной и синий, синий!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88125" y="3886200"/>
            <a:ext cx="2087563" cy="1752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Небо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138" y="3357563"/>
            <a:ext cx="496887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712968" cy="23764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7030A0"/>
                </a:solidFill>
              </a:rPr>
              <a:t>Постелен ковёр, </a:t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sz="5400" dirty="0" smtClean="0">
                <a:solidFill>
                  <a:srgbClr val="7030A0"/>
                </a:solidFill>
              </a:rPr>
              <a:t>Рассыпан горох.</a:t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sz="5400" dirty="0" smtClean="0">
                <a:solidFill>
                  <a:srgbClr val="7030A0"/>
                </a:solidFill>
              </a:rPr>
              <a:t>Ни ковра не поднять, </a:t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sz="5400" dirty="0" smtClean="0">
                <a:solidFill>
                  <a:srgbClr val="7030A0"/>
                </a:solidFill>
              </a:rPr>
              <a:t>Ни гороха не собрать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4077072"/>
            <a:ext cx="3113087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</a:rPr>
              <a:t>Небо и звёзды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80631"/>
            <a:ext cx="4608512" cy="345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236538" y="1412776"/>
            <a:ext cx="8583934" cy="2160587"/>
          </a:xfrm>
        </p:spPr>
        <p:txBody>
          <a:bodyPr/>
          <a:lstStyle/>
          <a:p>
            <a:pPr eaLnBrk="1" hangingPunct="1"/>
            <a:r>
              <a:rPr lang="ru-RU" sz="6000" dirty="0" smtClean="0">
                <a:solidFill>
                  <a:srgbClr val="7030A0"/>
                </a:solidFill>
              </a:rPr>
              <a:t>Из какого ковша</a:t>
            </a:r>
            <a:br>
              <a:rPr lang="ru-RU" sz="6000" dirty="0" smtClean="0">
                <a:solidFill>
                  <a:srgbClr val="7030A0"/>
                </a:solidFill>
              </a:rPr>
            </a:br>
            <a:r>
              <a:rPr lang="ru-RU" sz="6000" dirty="0" smtClean="0">
                <a:solidFill>
                  <a:srgbClr val="7030A0"/>
                </a:solidFill>
              </a:rPr>
              <a:t>Не пьют, не едят,</a:t>
            </a:r>
            <a:br>
              <a:rPr lang="ru-RU" sz="6000" dirty="0" smtClean="0">
                <a:solidFill>
                  <a:srgbClr val="7030A0"/>
                </a:solidFill>
              </a:rPr>
            </a:br>
            <a:r>
              <a:rPr lang="ru-RU" sz="6000" dirty="0" smtClean="0">
                <a:solidFill>
                  <a:srgbClr val="7030A0"/>
                </a:solidFill>
              </a:rPr>
              <a:t>А только на него глядят?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8809" y="3933056"/>
            <a:ext cx="4465191" cy="1752600"/>
          </a:xfrm>
        </p:spPr>
        <p:txBody>
          <a:bodyPr>
            <a:noAutofit/>
          </a:bodyPr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</a:rPr>
              <a:t>Созвездие</a:t>
            </a:r>
          </a:p>
          <a:p>
            <a:pPr eaLnBrk="1" hangingPunct="1"/>
            <a:r>
              <a:rPr lang="ru-RU" sz="4800" b="1" dirty="0" smtClean="0">
                <a:solidFill>
                  <a:srgbClr val="FF0000"/>
                </a:solidFill>
              </a:rPr>
              <a:t>БОЛЬШАЯ МЕДВЕДИЦА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539" y="3487926"/>
            <a:ext cx="4551485" cy="292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134350" cy="1728788"/>
          </a:xfrm>
        </p:spPr>
        <p:txBody>
          <a:bodyPr/>
          <a:lstStyle/>
          <a:p>
            <a:pPr eaLnBrk="1" hangingPunct="1"/>
            <a:r>
              <a:rPr lang="ru-RU" sz="6000" dirty="0" smtClean="0">
                <a:solidFill>
                  <a:srgbClr val="7030A0"/>
                </a:solidFill>
              </a:rPr>
              <a:t>Вся дорожка </a:t>
            </a:r>
            <a:br>
              <a:rPr lang="ru-RU" sz="6000" dirty="0" smtClean="0">
                <a:solidFill>
                  <a:srgbClr val="7030A0"/>
                </a:solidFill>
              </a:rPr>
            </a:br>
            <a:r>
              <a:rPr lang="ru-RU" sz="6000" dirty="0" smtClean="0">
                <a:solidFill>
                  <a:srgbClr val="7030A0"/>
                </a:solidFill>
              </a:rPr>
              <a:t>Усыпанная горошком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941" y="3212976"/>
            <a:ext cx="4355976" cy="1752600"/>
          </a:xfrm>
        </p:spPr>
        <p:txBody>
          <a:bodyPr>
            <a:noAutofit/>
          </a:bodyPr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</a:rPr>
              <a:t>Млечный путь</a:t>
            </a:r>
          </a:p>
          <a:p>
            <a:pPr eaLnBrk="1" hangingPunct="1"/>
            <a:r>
              <a:rPr lang="ru-RU" sz="4800" b="1" dirty="0" smtClean="0">
                <a:solidFill>
                  <a:srgbClr val="FF0000"/>
                </a:solidFill>
              </a:rPr>
              <a:t>(звёзды на небе)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1" y="2708920"/>
            <a:ext cx="4976484" cy="352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640960" cy="2808287"/>
          </a:xfrm>
        </p:spPr>
        <p:txBody>
          <a:bodyPr/>
          <a:lstStyle/>
          <a:p>
            <a:pPr eaLnBrk="1" hangingPunct="1"/>
            <a:r>
              <a:rPr lang="ru-RU" sz="6000" dirty="0" smtClean="0">
                <a:solidFill>
                  <a:srgbClr val="7030A0"/>
                </a:solidFill>
              </a:rPr>
              <a:t>В голубой станице</a:t>
            </a:r>
            <a:br>
              <a:rPr lang="ru-RU" sz="6000" dirty="0" smtClean="0">
                <a:solidFill>
                  <a:srgbClr val="7030A0"/>
                </a:solidFill>
              </a:rPr>
            </a:br>
            <a:r>
              <a:rPr lang="ru-RU" sz="6000" dirty="0" smtClean="0">
                <a:solidFill>
                  <a:srgbClr val="7030A0"/>
                </a:solidFill>
              </a:rPr>
              <a:t>Девица круглолица.</a:t>
            </a:r>
            <a:br>
              <a:rPr lang="ru-RU" sz="6000" dirty="0" smtClean="0">
                <a:solidFill>
                  <a:srgbClr val="7030A0"/>
                </a:solidFill>
              </a:rPr>
            </a:br>
            <a:r>
              <a:rPr lang="ru-RU" sz="6000" dirty="0" smtClean="0">
                <a:solidFill>
                  <a:srgbClr val="7030A0"/>
                </a:solidFill>
              </a:rPr>
              <a:t>Ночью ей не спится – </a:t>
            </a:r>
            <a:br>
              <a:rPr lang="ru-RU" sz="6000" dirty="0" smtClean="0">
                <a:solidFill>
                  <a:srgbClr val="7030A0"/>
                </a:solidFill>
              </a:rPr>
            </a:br>
            <a:r>
              <a:rPr lang="ru-RU" sz="6000" dirty="0" smtClean="0">
                <a:solidFill>
                  <a:srgbClr val="7030A0"/>
                </a:solidFill>
              </a:rPr>
              <a:t>В зеркало глядится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4581128"/>
            <a:ext cx="2059137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</a:rPr>
              <a:t>Луна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4" y="3789040"/>
            <a:ext cx="3273072" cy="28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204864"/>
            <a:ext cx="6408067" cy="194372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8000" b="1" i="1" u="sng" dirty="0" smtClean="0">
                <a:solidFill>
                  <a:srgbClr val="FF0000"/>
                </a:solidFill>
              </a:rPr>
              <a:t>МОЛОДЦЫ!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endParaRPr lang="ru-RU" sz="12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092718"/>
            <a:ext cx="5256510" cy="361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640960" cy="2807990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rgbClr val="7030A0"/>
                </a:solidFill>
              </a:rPr>
              <a:t>Летит орлица по синему небу.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Крылья распластала,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Солнышко застлала</a:t>
            </a:r>
            <a:endParaRPr lang="ru-RU" sz="9600" dirty="0" smtClean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216" y="4071277"/>
            <a:ext cx="2088927" cy="165576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</a:rPr>
              <a:t>Туча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353613" y="548680"/>
            <a:ext cx="8389689" cy="2159000"/>
          </a:xfrm>
        </p:spPr>
        <p:txBody>
          <a:bodyPr/>
          <a:lstStyle/>
          <a:p>
            <a:pPr eaLnBrk="1" hangingPunct="1"/>
            <a:r>
              <a:rPr lang="ru-RU" sz="6000" dirty="0" smtClean="0">
                <a:solidFill>
                  <a:srgbClr val="7030A0"/>
                </a:solidFill>
              </a:rPr>
              <a:t>Без крыльев летят, </a:t>
            </a:r>
            <a:br>
              <a:rPr lang="ru-RU" sz="6000" dirty="0" smtClean="0">
                <a:solidFill>
                  <a:srgbClr val="7030A0"/>
                </a:solidFill>
              </a:rPr>
            </a:br>
            <a:r>
              <a:rPr lang="ru-RU" sz="6000" dirty="0" smtClean="0">
                <a:solidFill>
                  <a:srgbClr val="7030A0"/>
                </a:solidFill>
              </a:rPr>
              <a:t>Без ног бегут, </a:t>
            </a:r>
            <a:br>
              <a:rPr lang="ru-RU" sz="6000" dirty="0" smtClean="0">
                <a:solidFill>
                  <a:srgbClr val="7030A0"/>
                </a:solidFill>
              </a:rPr>
            </a:br>
            <a:r>
              <a:rPr lang="ru-RU" sz="6000" dirty="0" smtClean="0">
                <a:solidFill>
                  <a:srgbClr val="7030A0"/>
                </a:solidFill>
              </a:rPr>
              <a:t>Без паруса плывут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26125" y="3886200"/>
            <a:ext cx="2706688" cy="1752600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</a:rPr>
              <a:t>Облака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775" y="2704634"/>
            <a:ext cx="5293345" cy="396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24936" cy="25209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7030A0"/>
                </a:solidFill>
              </a:rPr>
              <a:t>Шумит он в поле и в саду, 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А в дом не попадёт.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И никуда я не иду, 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Покуда он идёт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216" y="3853656"/>
            <a:ext cx="2376488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</a:rPr>
              <a:t>Дождь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3356992"/>
            <a:ext cx="4435141" cy="332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323528" y="333375"/>
            <a:ext cx="8568952" cy="2079625"/>
          </a:xfrm>
        </p:spPr>
        <p:txBody>
          <a:bodyPr/>
          <a:lstStyle/>
          <a:p>
            <a:pPr eaLnBrk="1" hangingPunct="1"/>
            <a:r>
              <a:rPr lang="ru-RU" sz="6000" dirty="0" smtClean="0">
                <a:solidFill>
                  <a:srgbClr val="7030A0"/>
                </a:solidFill>
              </a:rPr>
              <a:t>Седой дедушка у ворот</a:t>
            </a:r>
            <a:br>
              <a:rPr lang="ru-RU" sz="6000" dirty="0" smtClean="0">
                <a:solidFill>
                  <a:srgbClr val="7030A0"/>
                </a:solidFill>
              </a:rPr>
            </a:br>
            <a:r>
              <a:rPr lang="ru-RU" sz="6000" dirty="0" smtClean="0">
                <a:solidFill>
                  <a:srgbClr val="7030A0"/>
                </a:solidFill>
              </a:rPr>
              <a:t>Всем глаза заволок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11900" y="3586162"/>
            <a:ext cx="2581275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  </a:t>
            </a:r>
            <a:r>
              <a:rPr lang="ru-RU" sz="4800" b="1" dirty="0" smtClean="0">
                <a:solidFill>
                  <a:srgbClr val="FF0000"/>
                </a:solidFill>
              </a:rPr>
              <a:t>Туман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413000"/>
            <a:ext cx="5843587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280920" cy="1800225"/>
          </a:xfrm>
        </p:spPr>
        <p:txBody>
          <a:bodyPr/>
          <a:lstStyle/>
          <a:p>
            <a:pPr eaLnBrk="1" hangingPunct="1"/>
            <a:r>
              <a:rPr lang="ru-RU" sz="6600" dirty="0" smtClean="0">
                <a:solidFill>
                  <a:srgbClr val="7030A0"/>
                </a:solidFill>
              </a:rPr>
              <a:t>Гаркнул гусь</a:t>
            </a:r>
            <a:br>
              <a:rPr lang="ru-RU" sz="6600" dirty="0" smtClean="0">
                <a:solidFill>
                  <a:srgbClr val="7030A0"/>
                </a:solidFill>
              </a:rPr>
            </a:br>
            <a:r>
              <a:rPr lang="ru-RU" sz="6600" dirty="0" smtClean="0">
                <a:solidFill>
                  <a:srgbClr val="7030A0"/>
                </a:solidFill>
              </a:rPr>
              <a:t>На всю Русь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44208" y="3798027"/>
            <a:ext cx="2519362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</a:rPr>
              <a:t>Гром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2490656"/>
            <a:ext cx="6422107" cy="4367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2160587"/>
          </a:xfrm>
        </p:spPr>
        <p:txBody>
          <a:bodyPr/>
          <a:lstStyle/>
          <a:p>
            <a:pPr eaLnBrk="1" hangingPunct="1"/>
            <a:r>
              <a:rPr lang="ru-RU" sz="6000" dirty="0" smtClean="0">
                <a:solidFill>
                  <a:srgbClr val="7030A0"/>
                </a:solidFill>
              </a:rPr>
              <a:t>Раскалённая стрела</a:t>
            </a:r>
            <a:br>
              <a:rPr lang="ru-RU" sz="6000" dirty="0" smtClean="0">
                <a:solidFill>
                  <a:srgbClr val="7030A0"/>
                </a:solidFill>
              </a:rPr>
            </a:br>
            <a:r>
              <a:rPr lang="ru-RU" sz="6000" dirty="0" smtClean="0">
                <a:solidFill>
                  <a:srgbClr val="7030A0"/>
                </a:solidFill>
              </a:rPr>
              <a:t>Дуб свалила у села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7763" y="3886200"/>
            <a:ext cx="2592387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</a:rPr>
              <a:t>Молния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547626"/>
            <a:ext cx="5112494" cy="408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8712968" cy="24479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7030A0"/>
                </a:solidFill>
              </a:rPr>
              <a:t>В дверь, в окно</a:t>
            </a:r>
            <a:br>
              <a:rPr lang="ru-RU" sz="6000" dirty="0" smtClean="0">
                <a:solidFill>
                  <a:srgbClr val="7030A0"/>
                </a:solidFill>
              </a:rPr>
            </a:br>
            <a:r>
              <a:rPr lang="ru-RU" sz="6000" dirty="0" smtClean="0">
                <a:solidFill>
                  <a:srgbClr val="7030A0"/>
                </a:solidFill>
              </a:rPr>
              <a:t>Стучать не будет, </a:t>
            </a:r>
            <a:br>
              <a:rPr lang="ru-RU" sz="6000" dirty="0" smtClean="0">
                <a:solidFill>
                  <a:srgbClr val="7030A0"/>
                </a:solidFill>
              </a:rPr>
            </a:br>
            <a:r>
              <a:rPr lang="ru-RU" sz="6000" dirty="0" smtClean="0">
                <a:solidFill>
                  <a:srgbClr val="7030A0"/>
                </a:solidFill>
              </a:rPr>
              <a:t>А взойдёт</a:t>
            </a:r>
            <a:br>
              <a:rPr lang="ru-RU" sz="6000" dirty="0" smtClean="0">
                <a:solidFill>
                  <a:srgbClr val="7030A0"/>
                </a:solidFill>
              </a:rPr>
            </a:br>
            <a:r>
              <a:rPr lang="ru-RU" sz="6000" dirty="0" smtClean="0">
                <a:solidFill>
                  <a:srgbClr val="7030A0"/>
                </a:solidFill>
              </a:rPr>
              <a:t>И всех разбудит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404236"/>
            <a:ext cx="295275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</a:rPr>
              <a:t>Солнце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6506"/>
            <a:ext cx="4177208" cy="312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39887"/>
          </a:xfrm>
        </p:spPr>
        <p:txBody>
          <a:bodyPr/>
          <a:lstStyle/>
          <a:p>
            <a:pPr eaLnBrk="1" hangingPunct="1"/>
            <a:r>
              <a:rPr lang="ru-RU" sz="6600" dirty="0" smtClean="0">
                <a:solidFill>
                  <a:srgbClr val="7030A0"/>
                </a:solidFill>
              </a:rPr>
              <a:t>Светит, а не греет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0538" y="3789040"/>
            <a:ext cx="2303462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</a:rPr>
              <a:t>Месяц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237" y="2276872"/>
            <a:ext cx="63849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124</TotalTime>
  <Words>112</Words>
  <Application>Microsoft Office PowerPoint</Application>
  <PresentationFormat>Экран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Слайд 1</vt:lpstr>
      <vt:lpstr>Летит орлица по синему небу. Крылья распластала, Солнышко застлала</vt:lpstr>
      <vt:lpstr>Без крыльев летят,  Без ног бегут,  Без паруса плывут</vt:lpstr>
      <vt:lpstr>Шумит он в поле и в саду,  А в дом не попадёт. И никуда я не иду,  Покуда он идёт</vt:lpstr>
      <vt:lpstr>Седой дедушка у ворот Всем глаза заволок</vt:lpstr>
      <vt:lpstr>Гаркнул гусь На всю Русь</vt:lpstr>
      <vt:lpstr>Раскалённая стрела Дуб свалила у села</vt:lpstr>
      <vt:lpstr>В дверь, в окно Стучать не будет,  А взойдёт И всех разбудит</vt:lpstr>
      <vt:lpstr>Светит, а не греет</vt:lpstr>
      <vt:lpstr>Белая кошка Лезет в окошко</vt:lpstr>
      <vt:lpstr>Это, что за потолок? То он низок, то высок,  То он сер, то беловат,  То чуть-чуть голубоват. А порой такой красивый –  Кружевной и синий, синий!</vt:lpstr>
      <vt:lpstr>Постелен ковёр,  Рассыпан горох. Ни ковра не поднять,  Ни гороха не собрать</vt:lpstr>
      <vt:lpstr>Из какого ковша Не пьют, не едят, А только на него глядят?</vt:lpstr>
      <vt:lpstr>Вся дорожка  Усыпанная горошком</vt:lpstr>
      <vt:lpstr>В голубой станице Девица круглолица. Ночью ей не спится –  В зеркало глядится</vt:lpstr>
      <vt:lpstr>МОЛОДЦЫ!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</dc:title>
  <dc:creator>User</dc:creator>
  <cp:lastModifiedBy>XTreme</cp:lastModifiedBy>
  <cp:revision>15</cp:revision>
  <dcterms:created xsi:type="dcterms:W3CDTF">2012-04-04T13:36:50Z</dcterms:created>
  <dcterms:modified xsi:type="dcterms:W3CDTF">2015-01-08T05:28:02Z</dcterms:modified>
</cp:coreProperties>
</file>