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6C4F75-D4E9-4C4B-B4C2-39AA4F2423B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4C6FD3-3FCD-4AB4-A904-10F0DEF9D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272808" cy="4176464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bg2">
                    <a:lumMod val="25000"/>
                  </a:schemeClr>
                </a:solidFill>
              </a:rPr>
              <a:t>Механизмы оценки запросов родителей как потребителей образовательных услуг в начальном звене системы образования РФ в ДОУ.</a:t>
            </a:r>
            <a:endParaRPr lang="ru-RU" sz="44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877272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Подготовила воспитатель I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КК Пекшева Надежда Ивановна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u="sng" dirty="0" smtClean="0">
                <a:solidFill>
                  <a:schemeClr val="bg2">
                    <a:lumMod val="25000"/>
                  </a:schemeClr>
                </a:solidFill>
              </a:rPr>
              <a:t>Удовлетворённость потребителей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качеством образования является важным  параметром образования, лежащим в основе стандарта.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676456" cy="51125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Изучение спроса на конкретные виды образовательных услуг и определение потенциальных потребителей;</a:t>
            </a:r>
          </a:p>
          <a:p>
            <a:r>
              <a:rPr lang="ru-RU" sz="2400" dirty="0" smtClean="0"/>
              <a:t>Анализ внутренних возможностей оказания образовательных услуг, пользующихся спросом;</a:t>
            </a:r>
          </a:p>
          <a:p>
            <a:r>
              <a:rPr lang="ru-RU" sz="2400" dirty="0" smtClean="0"/>
              <a:t>Сбор информации о конкурентах;</a:t>
            </a:r>
          </a:p>
          <a:p>
            <a:r>
              <a:rPr lang="ru-RU" sz="2400" dirty="0" smtClean="0"/>
              <a:t>Формирование перечня намечаемых к реализации услуг за рамками основных образовательных программ;</a:t>
            </a:r>
          </a:p>
          <a:p>
            <a:r>
              <a:rPr lang="ru-RU" sz="2400" dirty="0" smtClean="0"/>
              <a:t>Организация рекламы на дополнительные образовательные услуги;</a:t>
            </a:r>
          </a:p>
          <a:p>
            <a:r>
              <a:rPr lang="ru-RU" sz="2400" dirty="0" smtClean="0"/>
              <a:t>Анализ изменения спроса на предлагаемые услуги.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Изучение образовательного запроса родителей предполагает:</a:t>
            </a:r>
            <a:endParaRPr lang="ru-RU" sz="28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Изучение</a:t>
            </a:r>
            <a:r>
              <a:rPr lang="ru-RU" sz="2800" i="1" u="sng" dirty="0" smtClean="0"/>
              <a:t> </a:t>
            </a:r>
            <a:r>
              <a:rPr lang="ru-RU" sz="2800" b="1" i="1" u="sng" dirty="0" smtClean="0"/>
              <a:t>образовательных</a:t>
            </a:r>
            <a:r>
              <a:rPr lang="ru-RU" sz="2800" i="1" u="sng" dirty="0" smtClean="0"/>
              <a:t> </a:t>
            </a:r>
            <a:r>
              <a:rPr lang="ru-RU" sz="2800" b="1" i="1" u="sng" dirty="0" smtClean="0"/>
              <a:t>запросов</a:t>
            </a:r>
            <a:r>
              <a:rPr lang="ru-RU" sz="2800" i="1" u="sng" dirty="0" smtClean="0"/>
              <a:t>:</a:t>
            </a:r>
            <a:endParaRPr lang="ru-RU" sz="2800" i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3568" y="1556792"/>
            <a:ext cx="8208912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Blip>
                <a:blip r:embed="rId2"/>
              </a:buBlip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даёт возможность выстраивать индивидуальный образовательный маршрут ребёнка и программу деятельности;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Blip>
                <a:blip r:embed="rId2"/>
              </a:buBlip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способствует установлению обратной связи со всеми субъектами образовательного процесса;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Blip>
                <a:blip r:embed="rId2"/>
              </a:buBlip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позволяет скорректировать педагогические цели и способы их достижения;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Blip>
                <a:blip r:embed="rId2"/>
              </a:buBlip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помогает повысить удовлетворённость родителей качеством образования, а также характером взаимодействия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 всеми субъектами образовательного процесса;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Blip>
                <a:blip r:embed="rId2"/>
              </a:buBlip>
              <a:tabLst/>
              <a:defRPr/>
            </a:pPr>
            <a:r>
              <a:rPr lang="ru-RU" sz="2200" baseline="0" dirty="0" smtClean="0"/>
              <a:t>даёт</a:t>
            </a:r>
            <a:r>
              <a:rPr lang="ru-RU" sz="2200" dirty="0" smtClean="0"/>
              <a:t> возможность учитывать семью как ресурс для совместного развития.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060848"/>
            <a:ext cx="5648672" cy="4104455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ru-RU" sz="3200" i="1" dirty="0" smtClean="0">
                <a:solidFill>
                  <a:srgbClr val="002060"/>
                </a:solidFill>
              </a:rPr>
              <a:t>Интеллектуальные.</a:t>
            </a: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ru-RU" sz="3200" i="1" dirty="0" smtClean="0">
                <a:solidFill>
                  <a:srgbClr val="002060"/>
                </a:solidFill>
              </a:rPr>
              <a:t>Технологические.</a:t>
            </a: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ru-RU" sz="3200" i="1" dirty="0" smtClean="0">
                <a:solidFill>
                  <a:srgbClr val="002060"/>
                </a:solidFill>
              </a:rPr>
              <a:t>Материальные.</a:t>
            </a: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ru-RU" sz="3200" i="1" dirty="0" smtClean="0">
                <a:solidFill>
                  <a:srgbClr val="002060"/>
                </a:solidFill>
              </a:rPr>
              <a:t>Технические ресурсы.</a:t>
            </a: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ru-RU" sz="3200" i="1" dirty="0" smtClean="0">
                <a:solidFill>
                  <a:srgbClr val="002060"/>
                </a:solidFill>
              </a:rPr>
              <a:t>Информационные.</a:t>
            </a: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основных видов ресурсов: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988840"/>
            <a:ext cx="7762056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/>
              <a:t>Коллективные (массовые), индивидуальные и наглядно информационные;</a:t>
            </a:r>
          </a:p>
          <a:p>
            <a:pPr>
              <a:buNone/>
            </a:pPr>
            <a:endParaRPr lang="ru-RU" sz="3200" dirty="0" smtClean="0"/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Традиционные и нетрадиционные.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Формы работы с родителями по изучению запросов подразделяются на 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9644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/>
              <a:t>Работа дошкольной образовательной организации будет действительно качественной и результативной, если предоставит ребёнку возможности для полноценного физического, интеллектуального, социального развития, формирование предпосылок учебной деятельности и таким образом обеспечит долговременные эффекты в обучении, социальном и личностном развитии каждого ребёнка.</a:t>
            </a:r>
            <a:endParaRPr lang="ru-RU" sz="3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243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Механизмы оценки запросов родителей как потребителей образовательных услуг в начальном звене системы образования РФ в ДОУ.</vt:lpstr>
      <vt:lpstr>Слайд 2</vt:lpstr>
      <vt:lpstr>Изучение образовательного запроса родителей предполагает:</vt:lpstr>
      <vt:lpstr>Слайд 4</vt:lpstr>
      <vt:lpstr>Характеристики основных видов ресурсов:</vt:lpstr>
      <vt:lpstr>Формы работы с родителями по изучению запросов подразделяются на 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Оценки запросов родителей как потребителей образовательных услуг в начальном звене дошкольного образования в доУ</dc:title>
  <dc:creator>Егор</dc:creator>
  <cp:lastModifiedBy>Егор</cp:lastModifiedBy>
  <cp:revision>11</cp:revision>
  <dcterms:created xsi:type="dcterms:W3CDTF">2013-11-28T17:48:07Z</dcterms:created>
  <dcterms:modified xsi:type="dcterms:W3CDTF">2015-02-16T18:24:36Z</dcterms:modified>
</cp:coreProperties>
</file>